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67" r:id="rId2"/>
    <p:sldId id="421" r:id="rId3"/>
    <p:sldId id="360" r:id="rId4"/>
    <p:sldId id="420" r:id="rId5"/>
    <p:sldId id="422" r:id="rId6"/>
    <p:sldId id="423" r:id="rId7"/>
    <p:sldId id="424" r:id="rId8"/>
    <p:sldId id="425" r:id="rId9"/>
    <p:sldId id="426" r:id="rId10"/>
    <p:sldId id="427" r:id="rId11"/>
    <p:sldId id="428" r:id="rId12"/>
    <p:sldId id="429" r:id="rId13"/>
    <p:sldId id="430" r:id="rId14"/>
    <p:sldId id="439" r:id="rId15"/>
    <p:sldId id="408" r:id="rId16"/>
    <p:sldId id="438" r:id="rId17"/>
    <p:sldId id="437" r:id="rId18"/>
    <p:sldId id="436" r:id="rId19"/>
    <p:sldId id="435" r:id="rId20"/>
    <p:sldId id="434" r:id="rId21"/>
    <p:sldId id="433" r:id="rId22"/>
    <p:sldId id="432" r:id="rId23"/>
    <p:sldId id="43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D01"/>
    <a:srgbClr val="66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06"/>
    <p:restoredTop sz="94622"/>
  </p:normalViewPr>
  <p:slideViewPr>
    <p:cSldViewPr snapToGrid="0" snapToObjects="1">
      <p:cViewPr varScale="1">
        <p:scale>
          <a:sx n="86" d="100"/>
          <a:sy n="86" d="100"/>
        </p:scale>
        <p:origin x="-264"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B21461-2437-47F4-BDB2-792825381B75}" type="datetimeFigureOut">
              <a:rPr lang="en-US" smtClean="0"/>
              <a:pPr/>
              <a:t>9/7/2017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D3C5F4-C402-4D1E-B3EE-2EEE9AC81513}" type="slidenum">
              <a:rPr lang="en-US" smtClean="0"/>
              <a:pPr/>
              <a:t>‹#›</a:t>
            </a:fld>
            <a:endParaRPr lang="en-US"/>
          </a:p>
        </p:txBody>
      </p:sp>
    </p:spTree>
    <p:extLst>
      <p:ext uri="{BB962C8B-B14F-4D97-AF65-F5344CB8AC3E}">
        <p14:creationId xmlns:p14="http://schemas.microsoft.com/office/powerpoint/2010/main" xmlns="" val="714895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D3C5F4-C402-4D1E-B3EE-2EEE9AC81513}" type="slidenum">
              <a:rPr lang="en-US" smtClean="0"/>
              <a:pPr/>
              <a:t>1</a:t>
            </a:fld>
            <a:endParaRPr lang="en-US"/>
          </a:p>
        </p:txBody>
      </p:sp>
    </p:spTree>
    <p:extLst>
      <p:ext uri="{BB962C8B-B14F-4D97-AF65-F5344CB8AC3E}">
        <p14:creationId xmlns:p14="http://schemas.microsoft.com/office/powerpoint/2010/main" xmlns="" val="1341251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D3C5F4-C402-4D1E-B3EE-2EEE9AC81513}" type="slidenum">
              <a:rPr lang="en-US" smtClean="0"/>
              <a:pPr/>
              <a:t>10</a:t>
            </a:fld>
            <a:endParaRPr lang="en-US"/>
          </a:p>
        </p:txBody>
      </p:sp>
    </p:spTree>
    <p:extLst>
      <p:ext uri="{BB962C8B-B14F-4D97-AF65-F5344CB8AC3E}">
        <p14:creationId xmlns:p14="http://schemas.microsoft.com/office/powerpoint/2010/main" xmlns="" val="234534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D3C5F4-C402-4D1E-B3EE-2EEE9AC81513}" type="slidenum">
              <a:rPr lang="en-US" smtClean="0"/>
              <a:pPr/>
              <a:t>11</a:t>
            </a:fld>
            <a:endParaRPr lang="en-US"/>
          </a:p>
        </p:txBody>
      </p:sp>
    </p:spTree>
    <p:extLst>
      <p:ext uri="{BB962C8B-B14F-4D97-AF65-F5344CB8AC3E}">
        <p14:creationId xmlns:p14="http://schemas.microsoft.com/office/powerpoint/2010/main" xmlns="" val="234534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D3C5F4-C402-4D1E-B3EE-2EEE9AC81513}" type="slidenum">
              <a:rPr lang="en-US" smtClean="0"/>
              <a:pPr/>
              <a:t>12</a:t>
            </a:fld>
            <a:endParaRPr lang="en-US"/>
          </a:p>
        </p:txBody>
      </p:sp>
    </p:spTree>
    <p:extLst>
      <p:ext uri="{BB962C8B-B14F-4D97-AF65-F5344CB8AC3E}">
        <p14:creationId xmlns:p14="http://schemas.microsoft.com/office/powerpoint/2010/main" xmlns="" val="234534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D3C5F4-C402-4D1E-B3EE-2EEE9AC81513}" type="slidenum">
              <a:rPr lang="en-US" smtClean="0"/>
              <a:pPr/>
              <a:t>13</a:t>
            </a:fld>
            <a:endParaRPr lang="en-US"/>
          </a:p>
        </p:txBody>
      </p:sp>
    </p:spTree>
    <p:extLst>
      <p:ext uri="{BB962C8B-B14F-4D97-AF65-F5344CB8AC3E}">
        <p14:creationId xmlns:p14="http://schemas.microsoft.com/office/powerpoint/2010/main" xmlns="" val="234534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D3C5F4-C402-4D1E-B3EE-2EEE9AC81513}" type="slidenum">
              <a:rPr lang="en-US" smtClean="0"/>
              <a:pPr/>
              <a:t>14</a:t>
            </a:fld>
            <a:endParaRPr lang="en-US"/>
          </a:p>
        </p:txBody>
      </p:sp>
    </p:spTree>
    <p:extLst>
      <p:ext uri="{BB962C8B-B14F-4D97-AF65-F5344CB8AC3E}">
        <p14:creationId xmlns:p14="http://schemas.microsoft.com/office/powerpoint/2010/main" xmlns="" val="2130209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D3C5F4-C402-4D1E-B3EE-2EEE9AC81513}" type="slidenum">
              <a:rPr lang="en-US" smtClean="0"/>
              <a:pPr/>
              <a:t>15</a:t>
            </a:fld>
            <a:endParaRPr lang="en-US"/>
          </a:p>
        </p:txBody>
      </p:sp>
    </p:spTree>
    <p:extLst>
      <p:ext uri="{BB962C8B-B14F-4D97-AF65-F5344CB8AC3E}">
        <p14:creationId xmlns:p14="http://schemas.microsoft.com/office/powerpoint/2010/main" xmlns="" val="2130209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D3C5F4-C402-4D1E-B3EE-2EEE9AC81513}" type="slidenum">
              <a:rPr lang="en-US" smtClean="0"/>
              <a:pPr/>
              <a:t>16</a:t>
            </a:fld>
            <a:endParaRPr lang="en-US"/>
          </a:p>
        </p:txBody>
      </p:sp>
    </p:spTree>
    <p:extLst>
      <p:ext uri="{BB962C8B-B14F-4D97-AF65-F5344CB8AC3E}">
        <p14:creationId xmlns:p14="http://schemas.microsoft.com/office/powerpoint/2010/main" xmlns="" val="2130209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D3C5F4-C402-4D1E-B3EE-2EEE9AC81513}" type="slidenum">
              <a:rPr lang="en-US" smtClean="0"/>
              <a:pPr/>
              <a:t>17</a:t>
            </a:fld>
            <a:endParaRPr lang="en-US"/>
          </a:p>
        </p:txBody>
      </p:sp>
    </p:spTree>
    <p:extLst>
      <p:ext uri="{BB962C8B-B14F-4D97-AF65-F5344CB8AC3E}">
        <p14:creationId xmlns:p14="http://schemas.microsoft.com/office/powerpoint/2010/main" xmlns="" val="2130209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D3C5F4-C402-4D1E-B3EE-2EEE9AC81513}" type="slidenum">
              <a:rPr lang="en-US" smtClean="0"/>
              <a:pPr/>
              <a:t>18</a:t>
            </a:fld>
            <a:endParaRPr lang="en-US"/>
          </a:p>
        </p:txBody>
      </p:sp>
    </p:spTree>
    <p:extLst>
      <p:ext uri="{BB962C8B-B14F-4D97-AF65-F5344CB8AC3E}">
        <p14:creationId xmlns:p14="http://schemas.microsoft.com/office/powerpoint/2010/main" xmlns="" val="2130209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D3C5F4-C402-4D1E-B3EE-2EEE9AC81513}" type="slidenum">
              <a:rPr lang="en-US" smtClean="0"/>
              <a:pPr/>
              <a:t>19</a:t>
            </a:fld>
            <a:endParaRPr lang="en-US"/>
          </a:p>
        </p:txBody>
      </p:sp>
    </p:spTree>
    <p:extLst>
      <p:ext uri="{BB962C8B-B14F-4D97-AF65-F5344CB8AC3E}">
        <p14:creationId xmlns:p14="http://schemas.microsoft.com/office/powerpoint/2010/main" xmlns="" val="2130209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D3C5F4-C402-4D1E-B3EE-2EEE9AC81513}" type="slidenum">
              <a:rPr lang="en-US" smtClean="0"/>
              <a:pPr/>
              <a:t>2</a:t>
            </a:fld>
            <a:endParaRPr lang="en-US"/>
          </a:p>
        </p:txBody>
      </p:sp>
    </p:spTree>
    <p:extLst>
      <p:ext uri="{BB962C8B-B14F-4D97-AF65-F5344CB8AC3E}">
        <p14:creationId xmlns:p14="http://schemas.microsoft.com/office/powerpoint/2010/main" xmlns="" val="1341251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D3C5F4-C402-4D1E-B3EE-2EEE9AC81513}" type="slidenum">
              <a:rPr lang="en-US" smtClean="0"/>
              <a:pPr/>
              <a:t>20</a:t>
            </a:fld>
            <a:endParaRPr lang="en-US"/>
          </a:p>
        </p:txBody>
      </p:sp>
    </p:spTree>
    <p:extLst>
      <p:ext uri="{BB962C8B-B14F-4D97-AF65-F5344CB8AC3E}">
        <p14:creationId xmlns:p14="http://schemas.microsoft.com/office/powerpoint/2010/main" xmlns="" val="2130209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D3C5F4-C402-4D1E-B3EE-2EEE9AC81513}" type="slidenum">
              <a:rPr lang="en-US" smtClean="0"/>
              <a:pPr/>
              <a:t>21</a:t>
            </a:fld>
            <a:endParaRPr lang="en-US"/>
          </a:p>
        </p:txBody>
      </p:sp>
    </p:spTree>
    <p:extLst>
      <p:ext uri="{BB962C8B-B14F-4D97-AF65-F5344CB8AC3E}">
        <p14:creationId xmlns:p14="http://schemas.microsoft.com/office/powerpoint/2010/main" xmlns="" val="2130209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D3C5F4-C402-4D1E-B3EE-2EEE9AC81513}" type="slidenum">
              <a:rPr lang="en-US" smtClean="0"/>
              <a:pPr/>
              <a:t>22</a:t>
            </a:fld>
            <a:endParaRPr lang="en-US"/>
          </a:p>
        </p:txBody>
      </p:sp>
    </p:spTree>
    <p:extLst>
      <p:ext uri="{BB962C8B-B14F-4D97-AF65-F5344CB8AC3E}">
        <p14:creationId xmlns:p14="http://schemas.microsoft.com/office/powerpoint/2010/main" xmlns="" val="2130209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D3C5F4-C402-4D1E-B3EE-2EEE9AC81513}" type="slidenum">
              <a:rPr lang="en-US" smtClean="0"/>
              <a:pPr/>
              <a:t>23</a:t>
            </a:fld>
            <a:endParaRPr lang="en-US"/>
          </a:p>
        </p:txBody>
      </p:sp>
    </p:spTree>
    <p:extLst>
      <p:ext uri="{BB962C8B-B14F-4D97-AF65-F5344CB8AC3E}">
        <p14:creationId xmlns:p14="http://schemas.microsoft.com/office/powerpoint/2010/main" xmlns="" val="2130209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D3C5F4-C402-4D1E-B3EE-2EEE9AC81513}" type="slidenum">
              <a:rPr lang="en-US" smtClean="0"/>
              <a:pPr/>
              <a:t>3</a:t>
            </a:fld>
            <a:endParaRPr lang="en-US"/>
          </a:p>
        </p:txBody>
      </p:sp>
    </p:spTree>
    <p:extLst>
      <p:ext uri="{BB962C8B-B14F-4D97-AF65-F5344CB8AC3E}">
        <p14:creationId xmlns:p14="http://schemas.microsoft.com/office/powerpoint/2010/main" xmlns="" val="234534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D3C5F4-C402-4D1E-B3EE-2EEE9AC81513}" type="slidenum">
              <a:rPr lang="en-US" smtClean="0"/>
              <a:pPr/>
              <a:t>4</a:t>
            </a:fld>
            <a:endParaRPr lang="en-US"/>
          </a:p>
        </p:txBody>
      </p:sp>
    </p:spTree>
    <p:extLst>
      <p:ext uri="{BB962C8B-B14F-4D97-AF65-F5344CB8AC3E}">
        <p14:creationId xmlns:p14="http://schemas.microsoft.com/office/powerpoint/2010/main" xmlns="" val="234534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D3C5F4-C402-4D1E-B3EE-2EEE9AC81513}" type="slidenum">
              <a:rPr lang="en-US" smtClean="0"/>
              <a:pPr/>
              <a:t>5</a:t>
            </a:fld>
            <a:endParaRPr lang="en-US"/>
          </a:p>
        </p:txBody>
      </p:sp>
    </p:spTree>
    <p:extLst>
      <p:ext uri="{BB962C8B-B14F-4D97-AF65-F5344CB8AC3E}">
        <p14:creationId xmlns:p14="http://schemas.microsoft.com/office/powerpoint/2010/main" xmlns="" val="234534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D3C5F4-C402-4D1E-B3EE-2EEE9AC81513}" type="slidenum">
              <a:rPr lang="en-US" smtClean="0"/>
              <a:pPr/>
              <a:t>6</a:t>
            </a:fld>
            <a:endParaRPr lang="en-US"/>
          </a:p>
        </p:txBody>
      </p:sp>
    </p:spTree>
    <p:extLst>
      <p:ext uri="{BB962C8B-B14F-4D97-AF65-F5344CB8AC3E}">
        <p14:creationId xmlns:p14="http://schemas.microsoft.com/office/powerpoint/2010/main" xmlns="" val="234534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D3C5F4-C402-4D1E-B3EE-2EEE9AC81513}" type="slidenum">
              <a:rPr lang="en-US" smtClean="0"/>
              <a:pPr/>
              <a:t>7</a:t>
            </a:fld>
            <a:endParaRPr lang="en-US"/>
          </a:p>
        </p:txBody>
      </p:sp>
    </p:spTree>
    <p:extLst>
      <p:ext uri="{BB962C8B-B14F-4D97-AF65-F5344CB8AC3E}">
        <p14:creationId xmlns:p14="http://schemas.microsoft.com/office/powerpoint/2010/main" xmlns="" val="234534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D3C5F4-C402-4D1E-B3EE-2EEE9AC81513}" type="slidenum">
              <a:rPr lang="en-US" smtClean="0"/>
              <a:pPr/>
              <a:t>8</a:t>
            </a:fld>
            <a:endParaRPr lang="en-US"/>
          </a:p>
        </p:txBody>
      </p:sp>
    </p:spTree>
    <p:extLst>
      <p:ext uri="{BB962C8B-B14F-4D97-AF65-F5344CB8AC3E}">
        <p14:creationId xmlns:p14="http://schemas.microsoft.com/office/powerpoint/2010/main" xmlns="" val="234534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D3C5F4-C402-4D1E-B3EE-2EEE9AC81513}" type="slidenum">
              <a:rPr lang="en-US" smtClean="0"/>
              <a:pPr/>
              <a:t>9</a:t>
            </a:fld>
            <a:endParaRPr lang="en-US"/>
          </a:p>
        </p:txBody>
      </p:sp>
    </p:spTree>
    <p:extLst>
      <p:ext uri="{BB962C8B-B14F-4D97-AF65-F5344CB8AC3E}">
        <p14:creationId xmlns:p14="http://schemas.microsoft.com/office/powerpoint/2010/main" xmlns="" val="234534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C0FA87B-0574-3E41-995B-FBB8B485D082}" type="datetimeFigureOut">
              <a:rPr lang="en-US" smtClean="0"/>
              <a:pPr/>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E414B-8259-6648-A8D4-72F8FEC2953D}" type="slidenum">
              <a:rPr lang="en-US" smtClean="0"/>
              <a:pPr/>
              <a:t>‹#›</a:t>
            </a:fld>
            <a:endParaRPr lang="en-US"/>
          </a:p>
        </p:txBody>
      </p:sp>
    </p:spTree>
    <p:extLst>
      <p:ext uri="{BB962C8B-B14F-4D97-AF65-F5344CB8AC3E}">
        <p14:creationId xmlns:p14="http://schemas.microsoft.com/office/powerpoint/2010/main" xmlns="" val="968427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0FA87B-0574-3E41-995B-FBB8B485D082}" type="datetimeFigureOut">
              <a:rPr lang="en-US" smtClean="0"/>
              <a:pPr/>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E414B-8259-6648-A8D4-72F8FEC2953D}" type="slidenum">
              <a:rPr lang="en-US" smtClean="0"/>
              <a:pPr/>
              <a:t>‹#›</a:t>
            </a:fld>
            <a:endParaRPr lang="en-US"/>
          </a:p>
        </p:txBody>
      </p:sp>
    </p:spTree>
    <p:extLst>
      <p:ext uri="{BB962C8B-B14F-4D97-AF65-F5344CB8AC3E}">
        <p14:creationId xmlns:p14="http://schemas.microsoft.com/office/powerpoint/2010/main" xmlns="" val="8955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0FA87B-0574-3E41-995B-FBB8B485D082}" type="datetimeFigureOut">
              <a:rPr lang="en-US" smtClean="0"/>
              <a:pPr/>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E414B-8259-6648-A8D4-72F8FEC2953D}" type="slidenum">
              <a:rPr lang="en-US" smtClean="0"/>
              <a:pPr/>
              <a:t>‹#›</a:t>
            </a:fld>
            <a:endParaRPr lang="en-US"/>
          </a:p>
        </p:txBody>
      </p:sp>
    </p:spTree>
    <p:extLst>
      <p:ext uri="{BB962C8B-B14F-4D97-AF65-F5344CB8AC3E}">
        <p14:creationId xmlns:p14="http://schemas.microsoft.com/office/powerpoint/2010/main" xmlns="" val="1958500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0FA87B-0574-3E41-995B-FBB8B485D082}" type="datetimeFigureOut">
              <a:rPr lang="en-US" smtClean="0"/>
              <a:pPr/>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E414B-8259-6648-A8D4-72F8FEC2953D}" type="slidenum">
              <a:rPr lang="en-US" smtClean="0"/>
              <a:pPr/>
              <a:t>‹#›</a:t>
            </a:fld>
            <a:endParaRPr lang="en-US"/>
          </a:p>
        </p:txBody>
      </p:sp>
    </p:spTree>
    <p:extLst>
      <p:ext uri="{BB962C8B-B14F-4D97-AF65-F5344CB8AC3E}">
        <p14:creationId xmlns:p14="http://schemas.microsoft.com/office/powerpoint/2010/main" xmlns="" val="587726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0FA87B-0574-3E41-995B-FBB8B485D082}" type="datetimeFigureOut">
              <a:rPr lang="en-US" smtClean="0"/>
              <a:pPr/>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E414B-8259-6648-A8D4-72F8FEC2953D}" type="slidenum">
              <a:rPr lang="en-US" smtClean="0"/>
              <a:pPr/>
              <a:t>‹#›</a:t>
            </a:fld>
            <a:endParaRPr lang="en-US"/>
          </a:p>
        </p:txBody>
      </p:sp>
    </p:spTree>
    <p:extLst>
      <p:ext uri="{BB962C8B-B14F-4D97-AF65-F5344CB8AC3E}">
        <p14:creationId xmlns:p14="http://schemas.microsoft.com/office/powerpoint/2010/main" xmlns="" val="163513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0FA87B-0574-3E41-995B-FBB8B485D082}" type="datetimeFigureOut">
              <a:rPr lang="en-US" smtClean="0"/>
              <a:pPr/>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E414B-8259-6648-A8D4-72F8FEC2953D}" type="slidenum">
              <a:rPr lang="en-US" smtClean="0"/>
              <a:pPr/>
              <a:t>‹#›</a:t>
            </a:fld>
            <a:endParaRPr lang="en-US"/>
          </a:p>
        </p:txBody>
      </p:sp>
    </p:spTree>
    <p:extLst>
      <p:ext uri="{BB962C8B-B14F-4D97-AF65-F5344CB8AC3E}">
        <p14:creationId xmlns:p14="http://schemas.microsoft.com/office/powerpoint/2010/main" xmlns="" val="37732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0FA87B-0574-3E41-995B-FBB8B485D082}" type="datetimeFigureOut">
              <a:rPr lang="en-US" smtClean="0"/>
              <a:pPr/>
              <a:t>9/7/2017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9E414B-8259-6648-A8D4-72F8FEC2953D}" type="slidenum">
              <a:rPr lang="en-US" smtClean="0"/>
              <a:pPr/>
              <a:t>‹#›</a:t>
            </a:fld>
            <a:endParaRPr lang="en-US"/>
          </a:p>
        </p:txBody>
      </p:sp>
    </p:spTree>
    <p:extLst>
      <p:ext uri="{BB962C8B-B14F-4D97-AF65-F5344CB8AC3E}">
        <p14:creationId xmlns:p14="http://schemas.microsoft.com/office/powerpoint/2010/main" xmlns="" val="232116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0FA87B-0574-3E41-995B-FBB8B485D082}" type="datetimeFigureOut">
              <a:rPr lang="en-US" smtClean="0"/>
              <a:pPr/>
              <a:t>9/7/2017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9E414B-8259-6648-A8D4-72F8FEC2953D}" type="slidenum">
              <a:rPr lang="en-US" smtClean="0"/>
              <a:pPr/>
              <a:t>‹#›</a:t>
            </a:fld>
            <a:endParaRPr lang="en-US"/>
          </a:p>
        </p:txBody>
      </p:sp>
    </p:spTree>
    <p:extLst>
      <p:ext uri="{BB962C8B-B14F-4D97-AF65-F5344CB8AC3E}">
        <p14:creationId xmlns:p14="http://schemas.microsoft.com/office/powerpoint/2010/main" xmlns="" val="135431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FA87B-0574-3E41-995B-FBB8B485D082}" type="datetimeFigureOut">
              <a:rPr lang="en-US" smtClean="0"/>
              <a:pPr/>
              <a:t>9/7/2017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9E414B-8259-6648-A8D4-72F8FEC2953D}" type="slidenum">
              <a:rPr lang="en-US" smtClean="0"/>
              <a:pPr/>
              <a:t>‹#›</a:t>
            </a:fld>
            <a:endParaRPr lang="en-US"/>
          </a:p>
        </p:txBody>
      </p:sp>
    </p:spTree>
    <p:extLst>
      <p:ext uri="{BB962C8B-B14F-4D97-AF65-F5344CB8AC3E}">
        <p14:creationId xmlns:p14="http://schemas.microsoft.com/office/powerpoint/2010/main" xmlns="" val="837283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0FA87B-0574-3E41-995B-FBB8B485D082}" type="datetimeFigureOut">
              <a:rPr lang="en-US" smtClean="0"/>
              <a:pPr/>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E414B-8259-6648-A8D4-72F8FEC2953D}" type="slidenum">
              <a:rPr lang="en-US" smtClean="0"/>
              <a:pPr/>
              <a:t>‹#›</a:t>
            </a:fld>
            <a:endParaRPr lang="en-US"/>
          </a:p>
        </p:txBody>
      </p:sp>
    </p:spTree>
    <p:extLst>
      <p:ext uri="{BB962C8B-B14F-4D97-AF65-F5344CB8AC3E}">
        <p14:creationId xmlns:p14="http://schemas.microsoft.com/office/powerpoint/2010/main" xmlns="" val="1907198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0FA87B-0574-3E41-995B-FBB8B485D082}" type="datetimeFigureOut">
              <a:rPr lang="en-US" smtClean="0"/>
              <a:pPr/>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E414B-8259-6648-A8D4-72F8FEC2953D}" type="slidenum">
              <a:rPr lang="en-US" smtClean="0"/>
              <a:pPr/>
              <a:t>‹#›</a:t>
            </a:fld>
            <a:endParaRPr lang="en-US"/>
          </a:p>
        </p:txBody>
      </p:sp>
    </p:spTree>
    <p:extLst>
      <p:ext uri="{BB962C8B-B14F-4D97-AF65-F5344CB8AC3E}">
        <p14:creationId xmlns:p14="http://schemas.microsoft.com/office/powerpoint/2010/main" xmlns="" val="939265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FA87B-0574-3E41-995B-FBB8B485D082}" type="datetimeFigureOut">
              <a:rPr lang="en-US" smtClean="0"/>
              <a:pPr/>
              <a:t>9/7/2017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E414B-8259-6648-A8D4-72F8FEC2953D}" type="slidenum">
              <a:rPr lang="en-US" smtClean="0"/>
              <a:pPr/>
              <a:t>‹#›</a:t>
            </a:fld>
            <a:endParaRPr lang="en-US"/>
          </a:p>
        </p:txBody>
      </p:sp>
    </p:spTree>
    <p:extLst>
      <p:ext uri="{BB962C8B-B14F-4D97-AF65-F5344CB8AC3E}">
        <p14:creationId xmlns:p14="http://schemas.microsoft.com/office/powerpoint/2010/main" xmlns="" val="790973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led_by_god-title-2-still-16x9.jpg"/>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xmlns="" val="59484496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lled_by_god-content-2-still-16x9.jpg"/>
          <p:cNvPicPr>
            <a:picLocks noChangeAspect="1"/>
          </p:cNvPicPr>
          <p:nvPr/>
        </p:nvPicPr>
        <p:blipFill>
          <a:blip r:embed="rId3"/>
          <a:stretch>
            <a:fillRect/>
          </a:stretch>
        </p:blipFill>
        <p:spPr>
          <a:xfrm>
            <a:off x="0" y="0"/>
            <a:ext cx="12192000" cy="6858000"/>
          </a:xfrm>
          <a:prstGeom prst="rect">
            <a:avLst/>
          </a:prstGeom>
        </p:spPr>
      </p:pic>
      <p:sp>
        <p:nvSpPr>
          <p:cNvPr id="5" name="TextBox 4"/>
          <p:cNvSpPr txBox="1"/>
          <p:nvPr/>
        </p:nvSpPr>
        <p:spPr>
          <a:xfrm>
            <a:off x="609600" y="5816907"/>
            <a:ext cx="10972800" cy="707886"/>
          </a:xfrm>
          <a:prstGeom prst="rect">
            <a:avLst/>
          </a:prstGeom>
          <a:noFill/>
        </p:spPr>
        <p:txBody>
          <a:bodyPr wrap="square" rtlCol="0">
            <a:spAutoFit/>
          </a:bodyPr>
          <a:lstStyle/>
          <a:p>
            <a:r>
              <a:rPr lang="en-US" sz="4000" i="1"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Judges 6:33-40 (NLT)</a:t>
            </a:r>
            <a:endParaRPr lang="en-US" sz="4000" i="1" dirty="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6" name="TextBox 5"/>
          <p:cNvSpPr txBox="1"/>
          <p:nvPr/>
        </p:nvSpPr>
        <p:spPr>
          <a:xfrm>
            <a:off x="609600" y="632112"/>
            <a:ext cx="10972800" cy="3477875"/>
          </a:xfrm>
          <a:prstGeom prst="rect">
            <a:avLst/>
          </a:prstGeom>
          <a:noFill/>
        </p:spPr>
        <p:txBody>
          <a:bodyPr wrap="square" rtlCol="0">
            <a:spAutoFit/>
          </a:bodyPr>
          <a:lstStyle/>
          <a:p>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 Then Gideon said to God, “If you are truly going to use me to rescue Israel as you promised, prove it to me in this way.  I will put a wool fleece on the threshing floor tonight. </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a:t>
            </a:r>
            <a:endPar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Tree>
    <p:extLst>
      <p:ext uri="{BB962C8B-B14F-4D97-AF65-F5344CB8AC3E}">
        <p14:creationId xmlns:p14="http://schemas.microsoft.com/office/powerpoint/2010/main" xmlns="" val="255283577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lled_by_god-content-2-still-16x9.jpg"/>
          <p:cNvPicPr>
            <a:picLocks noChangeAspect="1"/>
          </p:cNvPicPr>
          <p:nvPr/>
        </p:nvPicPr>
        <p:blipFill>
          <a:blip r:embed="rId3"/>
          <a:stretch>
            <a:fillRect/>
          </a:stretch>
        </p:blipFill>
        <p:spPr>
          <a:xfrm>
            <a:off x="0" y="0"/>
            <a:ext cx="12192000" cy="6858000"/>
          </a:xfrm>
          <a:prstGeom prst="rect">
            <a:avLst/>
          </a:prstGeom>
        </p:spPr>
      </p:pic>
      <p:sp>
        <p:nvSpPr>
          <p:cNvPr id="5" name="TextBox 4"/>
          <p:cNvSpPr txBox="1"/>
          <p:nvPr/>
        </p:nvSpPr>
        <p:spPr>
          <a:xfrm>
            <a:off x="609600" y="5816907"/>
            <a:ext cx="10972800" cy="707886"/>
          </a:xfrm>
          <a:prstGeom prst="rect">
            <a:avLst/>
          </a:prstGeom>
          <a:noFill/>
        </p:spPr>
        <p:txBody>
          <a:bodyPr wrap="square" rtlCol="0">
            <a:spAutoFit/>
          </a:bodyPr>
          <a:lstStyle/>
          <a:p>
            <a:r>
              <a:rPr lang="en-US" sz="4000" i="1"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Judges 6:33-40 (NLT)</a:t>
            </a:r>
            <a:endParaRPr lang="en-US" sz="4000" i="1" dirty="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6" name="TextBox 5"/>
          <p:cNvSpPr txBox="1"/>
          <p:nvPr/>
        </p:nvSpPr>
        <p:spPr>
          <a:xfrm>
            <a:off x="609600" y="632112"/>
            <a:ext cx="10972800" cy="3477875"/>
          </a:xfrm>
          <a:prstGeom prst="rect">
            <a:avLst/>
          </a:prstGeom>
          <a:noFill/>
        </p:spPr>
        <p:txBody>
          <a:bodyPr wrap="square" rtlCol="0">
            <a:spAutoFit/>
          </a:bodyPr>
          <a:lstStyle/>
          <a:p>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 If the fleece is wet with dew in the morning but the ground is dry, then I will know that you are going to help me rescue Israel as you promised.”  And that is just what happened. </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a:t>
            </a:r>
            <a:endPar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Tree>
    <p:extLst>
      <p:ext uri="{BB962C8B-B14F-4D97-AF65-F5344CB8AC3E}">
        <p14:creationId xmlns:p14="http://schemas.microsoft.com/office/powerpoint/2010/main" xmlns="" val="255283577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lled_by_god-content-2-still-16x9.jpg"/>
          <p:cNvPicPr>
            <a:picLocks noChangeAspect="1"/>
          </p:cNvPicPr>
          <p:nvPr/>
        </p:nvPicPr>
        <p:blipFill>
          <a:blip r:embed="rId3"/>
          <a:stretch>
            <a:fillRect/>
          </a:stretch>
        </p:blipFill>
        <p:spPr>
          <a:xfrm>
            <a:off x="0" y="0"/>
            <a:ext cx="12192000" cy="6858000"/>
          </a:xfrm>
          <a:prstGeom prst="rect">
            <a:avLst/>
          </a:prstGeom>
        </p:spPr>
      </p:pic>
      <p:sp>
        <p:nvSpPr>
          <p:cNvPr id="5" name="TextBox 4"/>
          <p:cNvSpPr txBox="1"/>
          <p:nvPr/>
        </p:nvSpPr>
        <p:spPr>
          <a:xfrm>
            <a:off x="609600" y="5816907"/>
            <a:ext cx="10972800" cy="707886"/>
          </a:xfrm>
          <a:prstGeom prst="rect">
            <a:avLst/>
          </a:prstGeom>
          <a:noFill/>
        </p:spPr>
        <p:txBody>
          <a:bodyPr wrap="square" rtlCol="0">
            <a:spAutoFit/>
          </a:bodyPr>
          <a:lstStyle/>
          <a:p>
            <a:r>
              <a:rPr lang="en-US" sz="4000" i="1"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Judges 6:33-40 (NLT)</a:t>
            </a:r>
            <a:endParaRPr lang="en-US" sz="4000" i="1" dirty="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6" name="TextBox 5"/>
          <p:cNvSpPr txBox="1"/>
          <p:nvPr/>
        </p:nvSpPr>
        <p:spPr>
          <a:xfrm>
            <a:off x="609600" y="588207"/>
            <a:ext cx="10972800" cy="4832092"/>
          </a:xfrm>
          <a:prstGeom prst="rect">
            <a:avLst/>
          </a:prstGeom>
          <a:noFill/>
        </p:spPr>
        <p:txBody>
          <a:bodyPr wrap="square" rtlCol="0">
            <a:spAutoFit/>
          </a:bodyPr>
          <a:lstStyle/>
          <a:p>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 When Gideon got up early the next morning, he squeezed the fleece and wrung out a whole bowlful of water.  Then Gideon said to God, “Please don’t be angry with me (Moses did this in Gen 18:32), but let me make one more request. </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a:t>
            </a:r>
            <a:endPar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Tree>
    <p:extLst>
      <p:ext uri="{BB962C8B-B14F-4D97-AF65-F5344CB8AC3E}">
        <p14:creationId xmlns:p14="http://schemas.microsoft.com/office/powerpoint/2010/main" xmlns="" val="255283577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lled_by_god-content-2-still-16x9.jpg"/>
          <p:cNvPicPr>
            <a:picLocks noChangeAspect="1"/>
          </p:cNvPicPr>
          <p:nvPr/>
        </p:nvPicPr>
        <p:blipFill>
          <a:blip r:embed="rId3"/>
          <a:stretch>
            <a:fillRect/>
          </a:stretch>
        </p:blipFill>
        <p:spPr>
          <a:xfrm>
            <a:off x="0" y="0"/>
            <a:ext cx="12192000" cy="6858000"/>
          </a:xfrm>
          <a:prstGeom prst="rect">
            <a:avLst/>
          </a:prstGeom>
        </p:spPr>
      </p:pic>
      <p:sp>
        <p:nvSpPr>
          <p:cNvPr id="5" name="TextBox 4"/>
          <p:cNvSpPr txBox="1"/>
          <p:nvPr/>
        </p:nvSpPr>
        <p:spPr>
          <a:xfrm>
            <a:off x="609600" y="5816907"/>
            <a:ext cx="10972800" cy="707886"/>
          </a:xfrm>
          <a:prstGeom prst="rect">
            <a:avLst/>
          </a:prstGeom>
          <a:noFill/>
        </p:spPr>
        <p:txBody>
          <a:bodyPr wrap="square" rtlCol="0">
            <a:spAutoFit/>
          </a:bodyPr>
          <a:lstStyle/>
          <a:p>
            <a:r>
              <a:rPr lang="en-US" sz="4000" i="1"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Judges 6:33-40 (NLT)</a:t>
            </a:r>
            <a:endParaRPr lang="en-US" sz="4000" i="1" dirty="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6" name="TextBox 5"/>
          <p:cNvSpPr txBox="1"/>
          <p:nvPr/>
        </p:nvSpPr>
        <p:spPr>
          <a:xfrm>
            <a:off x="609600" y="593286"/>
            <a:ext cx="10972800" cy="4154984"/>
          </a:xfrm>
          <a:prstGeom prst="rect">
            <a:avLst/>
          </a:prstGeom>
          <a:noFill/>
        </p:spPr>
        <p:txBody>
          <a:bodyPr wrap="square" rtlCol="0">
            <a:spAutoFit/>
          </a:bodyPr>
          <a:lstStyle/>
          <a:p>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 Let me use the fleece for one more test.  This time let the fleece remain dry while the ground around it is wet with dew.”  So that night God did as Gideon asked.  The fleece was dry in the morning, but the ground was covered with dew.”</a:t>
            </a:r>
          </a:p>
        </p:txBody>
      </p:sp>
    </p:spTree>
    <p:extLst>
      <p:ext uri="{BB962C8B-B14F-4D97-AF65-F5344CB8AC3E}">
        <p14:creationId xmlns:p14="http://schemas.microsoft.com/office/powerpoint/2010/main" xmlns="" val="255283577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alled_by_god-content-2-still-16x9.jpg"/>
          <p:cNvPicPr>
            <a:picLocks noChangeAspect="1"/>
          </p:cNvPicPr>
          <p:nvPr/>
        </p:nvPicPr>
        <p:blipFill>
          <a:blip r:embed="rId3"/>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xmlns="" id="{4104083E-0754-490C-9052-5EB3232A5F38}"/>
              </a:ext>
            </a:extLst>
          </p:cNvPr>
          <p:cNvSpPr txBox="1"/>
          <p:nvPr/>
        </p:nvSpPr>
        <p:spPr>
          <a:xfrm>
            <a:off x="609600" y="719035"/>
            <a:ext cx="10972800" cy="769441"/>
          </a:xfrm>
          <a:prstGeom prst="rect">
            <a:avLst/>
          </a:prstGeom>
          <a:noFill/>
        </p:spPr>
        <p:txBody>
          <a:bodyPr wrap="square" rtlCol="0">
            <a:spAutoFit/>
          </a:bodyPr>
          <a:lstStyle/>
          <a:p>
            <a:r>
              <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1. </a:t>
            </a: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God is ________.</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Tree>
    <p:extLst>
      <p:ext uri="{BB962C8B-B14F-4D97-AF65-F5344CB8AC3E}">
        <p14:creationId xmlns:p14="http://schemas.microsoft.com/office/powerpoint/2010/main" xmlns="" val="104828059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alled_by_god-content-2-still-16x9.jpg"/>
          <p:cNvPicPr>
            <a:picLocks noChangeAspect="1"/>
          </p:cNvPicPr>
          <p:nvPr/>
        </p:nvPicPr>
        <p:blipFill>
          <a:blip r:embed="rId3"/>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xmlns="" id="{4104083E-0754-490C-9052-5EB3232A5F38}"/>
              </a:ext>
            </a:extLst>
          </p:cNvPr>
          <p:cNvSpPr txBox="1"/>
          <p:nvPr/>
        </p:nvSpPr>
        <p:spPr>
          <a:xfrm>
            <a:off x="609600" y="719035"/>
            <a:ext cx="10972800" cy="769441"/>
          </a:xfrm>
          <a:prstGeom prst="rect">
            <a:avLst/>
          </a:prstGeom>
          <a:noFill/>
        </p:spPr>
        <p:txBody>
          <a:bodyPr wrap="square" rtlCol="0">
            <a:spAutoFit/>
          </a:bodyPr>
          <a:lstStyle/>
          <a:p>
            <a:r>
              <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1. </a:t>
            </a: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God is ________.</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4" name="TextBox 13">
            <a:extLst>
              <a:ext uri="{FF2B5EF4-FFF2-40B4-BE49-F238E27FC236}">
                <a16:creationId xmlns:a16="http://schemas.microsoft.com/office/drawing/2014/main" xmlns="" id="{1364E07E-2BFD-457B-B6F7-EE9BBF6C315B}"/>
              </a:ext>
            </a:extLst>
          </p:cNvPr>
          <p:cNvSpPr txBox="1"/>
          <p:nvPr/>
        </p:nvSpPr>
        <p:spPr>
          <a:xfrm>
            <a:off x="2873717" y="688257"/>
            <a:ext cx="2752183" cy="769441"/>
          </a:xfrm>
          <a:prstGeom prst="rect">
            <a:avLst/>
          </a:prstGeom>
          <a:noFill/>
        </p:spPr>
        <p:txBody>
          <a:bodyPr wrap="square" rtlCol="0">
            <a:spAutoFit/>
          </a:bodyPr>
          <a:lstStyle/>
          <a:p>
            <a:pPr algn="ct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CALLING</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Tree>
    <p:extLst>
      <p:ext uri="{BB962C8B-B14F-4D97-AF65-F5344CB8AC3E}">
        <p14:creationId xmlns:p14="http://schemas.microsoft.com/office/powerpoint/2010/main" xmlns="" val="104828059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alled_by_god-content-2-still-16x9.jpg"/>
          <p:cNvPicPr>
            <a:picLocks noChangeAspect="1"/>
          </p:cNvPicPr>
          <p:nvPr/>
        </p:nvPicPr>
        <p:blipFill>
          <a:blip r:embed="rId3"/>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xmlns="" id="{9F5D044E-F861-4630-AF11-C6AF2CA4218D}"/>
              </a:ext>
            </a:extLst>
          </p:cNvPr>
          <p:cNvSpPr txBox="1"/>
          <p:nvPr/>
        </p:nvSpPr>
        <p:spPr>
          <a:xfrm>
            <a:off x="609600" y="2040791"/>
            <a:ext cx="10972800" cy="769441"/>
          </a:xfrm>
          <a:prstGeom prst="rect">
            <a:avLst/>
          </a:prstGeom>
          <a:noFill/>
        </p:spPr>
        <p:txBody>
          <a:bodyPr wrap="square" rtlCol="0">
            <a:spAutoFit/>
          </a:bodyPr>
          <a:lstStyle/>
          <a:p>
            <a:r>
              <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2. </a:t>
            </a: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Are you __________ the call?</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3" name="TextBox 12">
            <a:extLst>
              <a:ext uri="{FF2B5EF4-FFF2-40B4-BE49-F238E27FC236}">
                <a16:creationId xmlns:a16="http://schemas.microsoft.com/office/drawing/2014/main" xmlns="" id="{4104083E-0754-490C-9052-5EB3232A5F38}"/>
              </a:ext>
            </a:extLst>
          </p:cNvPr>
          <p:cNvSpPr txBox="1"/>
          <p:nvPr/>
        </p:nvSpPr>
        <p:spPr>
          <a:xfrm>
            <a:off x="609600" y="719035"/>
            <a:ext cx="10972800" cy="769441"/>
          </a:xfrm>
          <a:prstGeom prst="rect">
            <a:avLst/>
          </a:prstGeom>
          <a:noFill/>
        </p:spPr>
        <p:txBody>
          <a:bodyPr wrap="square" rtlCol="0">
            <a:spAutoFit/>
          </a:bodyPr>
          <a:lstStyle/>
          <a:p>
            <a:r>
              <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1. </a:t>
            </a: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God is ________.</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4" name="TextBox 13">
            <a:extLst>
              <a:ext uri="{FF2B5EF4-FFF2-40B4-BE49-F238E27FC236}">
                <a16:creationId xmlns:a16="http://schemas.microsoft.com/office/drawing/2014/main" xmlns="" id="{1364E07E-2BFD-457B-B6F7-EE9BBF6C315B}"/>
              </a:ext>
            </a:extLst>
          </p:cNvPr>
          <p:cNvSpPr txBox="1"/>
          <p:nvPr/>
        </p:nvSpPr>
        <p:spPr>
          <a:xfrm>
            <a:off x="2873717" y="688257"/>
            <a:ext cx="2752183" cy="769441"/>
          </a:xfrm>
          <a:prstGeom prst="rect">
            <a:avLst/>
          </a:prstGeom>
          <a:noFill/>
        </p:spPr>
        <p:txBody>
          <a:bodyPr wrap="square" rtlCol="0">
            <a:spAutoFit/>
          </a:bodyPr>
          <a:lstStyle/>
          <a:p>
            <a:pPr algn="ct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CALLING</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Tree>
    <p:extLst>
      <p:ext uri="{BB962C8B-B14F-4D97-AF65-F5344CB8AC3E}">
        <p14:creationId xmlns:p14="http://schemas.microsoft.com/office/powerpoint/2010/main" xmlns="" val="104828059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alled_by_god-content-2-still-16x9.jpg"/>
          <p:cNvPicPr>
            <a:picLocks noChangeAspect="1"/>
          </p:cNvPicPr>
          <p:nvPr/>
        </p:nvPicPr>
        <p:blipFill>
          <a:blip r:embed="rId3"/>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xmlns="" id="{9F5D044E-F861-4630-AF11-C6AF2CA4218D}"/>
              </a:ext>
            </a:extLst>
          </p:cNvPr>
          <p:cNvSpPr txBox="1"/>
          <p:nvPr/>
        </p:nvSpPr>
        <p:spPr>
          <a:xfrm>
            <a:off x="609600" y="2040791"/>
            <a:ext cx="10972800" cy="769441"/>
          </a:xfrm>
          <a:prstGeom prst="rect">
            <a:avLst/>
          </a:prstGeom>
          <a:noFill/>
        </p:spPr>
        <p:txBody>
          <a:bodyPr wrap="square" rtlCol="0">
            <a:spAutoFit/>
          </a:bodyPr>
          <a:lstStyle/>
          <a:p>
            <a:r>
              <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2. </a:t>
            </a: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Are you __________ the call?</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2" name="TextBox 11">
            <a:extLst>
              <a:ext uri="{FF2B5EF4-FFF2-40B4-BE49-F238E27FC236}">
                <a16:creationId xmlns:a16="http://schemas.microsoft.com/office/drawing/2014/main" xmlns="" id="{376221E4-6171-4A33-96BE-1BA97CC79B05}"/>
              </a:ext>
            </a:extLst>
          </p:cNvPr>
          <p:cNvSpPr txBox="1"/>
          <p:nvPr/>
        </p:nvSpPr>
        <p:spPr>
          <a:xfrm>
            <a:off x="3351165" y="2010013"/>
            <a:ext cx="3247942" cy="769441"/>
          </a:xfrm>
          <a:prstGeom prst="rect">
            <a:avLst/>
          </a:prstGeom>
          <a:noFill/>
        </p:spPr>
        <p:txBody>
          <a:bodyPr wrap="square" rtlCol="0">
            <a:spAutoFit/>
          </a:bodyPr>
          <a:lstStyle/>
          <a:p>
            <a:pPr algn="ct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DROPPING</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3" name="TextBox 12">
            <a:extLst>
              <a:ext uri="{FF2B5EF4-FFF2-40B4-BE49-F238E27FC236}">
                <a16:creationId xmlns:a16="http://schemas.microsoft.com/office/drawing/2014/main" xmlns="" id="{4104083E-0754-490C-9052-5EB3232A5F38}"/>
              </a:ext>
            </a:extLst>
          </p:cNvPr>
          <p:cNvSpPr txBox="1"/>
          <p:nvPr/>
        </p:nvSpPr>
        <p:spPr>
          <a:xfrm>
            <a:off x="609600" y="719035"/>
            <a:ext cx="10972800" cy="769441"/>
          </a:xfrm>
          <a:prstGeom prst="rect">
            <a:avLst/>
          </a:prstGeom>
          <a:noFill/>
        </p:spPr>
        <p:txBody>
          <a:bodyPr wrap="square" rtlCol="0">
            <a:spAutoFit/>
          </a:bodyPr>
          <a:lstStyle/>
          <a:p>
            <a:r>
              <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1. </a:t>
            </a: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God is ________.</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4" name="TextBox 13">
            <a:extLst>
              <a:ext uri="{FF2B5EF4-FFF2-40B4-BE49-F238E27FC236}">
                <a16:creationId xmlns:a16="http://schemas.microsoft.com/office/drawing/2014/main" xmlns="" id="{1364E07E-2BFD-457B-B6F7-EE9BBF6C315B}"/>
              </a:ext>
            </a:extLst>
          </p:cNvPr>
          <p:cNvSpPr txBox="1"/>
          <p:nvPr/>
        </p:nvSpPr>
        <p:spPr>
          <a:xfrm>
            <a:off x="2873717" y="688257"/>
            <a:ext cx="2752183" cy="769441"/>
          </a:xfrm>
          <a:prstGeom prst="rect">
            <a:avLst/>
          </a:prstGeom>
          <a:noFill/>
        </p:spPr>
        <p:txBody>
          <a:bodyPr wrap="square" rtlCol="0">
            <a:spAutoFit/>
          </a:bodyPr>
          <a:lstStyle/>
          <a:p>
            <a:pPr algn="ct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CALLING</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Tree>
    <p:extLst>
      <p:ext uri="{BB962C8B-B14F-4D97-AF65-F5344CB8AC3E}">
        <p14:creationId xmlns:p14="http://schemas.microsoft.com/office/powerpoint/2010/main" xmlns="" val="104828059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alled_by_god-content-2-still-16x9.jpg"/>
          <p:cNvPicPr>
            <a:picLocks noChangeAspect="1"/>
          </p:cNvPicPr>
          <p:nvPr/>
        </p:nvPicPr>
        <p:blipFill>
          <a:blip r:embed="rId3"/>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xmlns="" id="{9F5D044E-F861-4630-AF11-C6AF2CA4218D}"/>
              </a:ext>
            </a:extLst>
          </p:cNvPr>
          <p:cNvSpPr txBox="1"/>
          <p:nvPr/>
        </p:nvSpPr>
        <p:spPr>
          <a:xfrm>
            <a:off x="609600" y="2040791"/>
            <a:ext cx="10972800" cy="769441"/>
          </a:xfrm>
          <a:prstGeom prst="rect">
            <a:avLst/>
          </a:prstGeom>
          <a:noFill/>
        </p:spPr>
        <p:txBody>
          <a:bodyPr wrap="square" rtlCol="0">
            <a:spAutoFit/>
          </a:bodyPr>
          <a:lstStyle/>
          <a:p>
            <a:r>
              <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2. </a:t>
            </a: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Are you __________ the call?</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2" name="TextBox 11">
            <a:extLst>
              <a:ext uri="{FF2B5EF4-FFF2-40B4-BE49-F238E27FC236}">
                <a16:creationId xmlns:a16="http://schemas.microsoft.com/office/drawing/2014/main" xmlns="" id="{376221E4-6171-4A33-96BE-1BA97CC79B05}"/>
              </a:ext>
            </a:extLst>
          </p:cNvPr>
          <p:cNvSpPr txBox="1"/>
          <p:nvPr/>
        </p:nvSpPr>
        <p:spPr>
          <a:xfrm>
            <a:off x="3351165" y="2010013"/>
            <a:ext cx="3247942" cy="769441"/>
          </a:xfrm>
          <a:prstGeom prst="rect">
            <a:avLst/>
          </a:prstGeom>
          <a:noFill/>
        </p:spPr>
        <p:txBody>
          <a:bodyPr wrap="square" rtlCol="0">
            <a:spAutoFit/>
          </a:bodyPr>
          <a:lstStyle/>
          <a:p>
            <a:pPr algn="ct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DROPPING</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3" name="TextBox 12">
            <a:extLst>
              <a:ext uri="{FF2B5EF4-FFF2-40B4-BE49-F238E27FC236}">
                <a16:creationId xmlns:a16="http://schemas.microsoft.com/office/drawing/2014/main" xmlns="" id="{4104083E-0754-490C-9052-5EB3232A5F38}"/>
              </a:ext>
            </a:extLst>
          </p:cNvPr>
          <p:cNvSpPr txBox="1"/>
          <p:nvPr/>
        </p:nvSpPr>
        <p:spPr>
          <a:xfrm>
            <a:off x="609600" y="719035"/>
            <a:ext cx="10972800" cy="769441"/>
          </a:xfrm>
          <a:prstGeom prst="rect">
            <a:avLst/>
          </a:prstGeom>
          <a:noFill/>
        </p:spPr>
        <p:txBody>
          <a:bodyPr wrap="square" rtlCol="0">
            <a:spAutoFit/>
          </a:bodyPr>
          <a:lstStyle/>
          <a:p>
            <a:r>
              <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1. </a:t>
            </a: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God is ________.</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4" name="TextBox 13">
            <a:extLst>
              <a:ext uri="{FF2B5EF4-FFF2-40B4-BE49-F238E27FC236}">
                <a16:creationId xmlns:a16="http://schemas.microsoft.com/office/drawing/2014/main" xmlns="" id="{1364E07E-2BFD-457B-B6F7-EE9BBF6C315B}"/>
              </a:ext>
            </a:extLst>
          </p:cNvPr>
          <p:cNvSpPr txBox="1"/>
          <p:nvPr/>
        </p:nvSpPr>
        <p:spPr>
          <a:xfrm>
            <a:off x="2873717" y="688257"/>
            <a:ext cx="2752183" cy="769441"/>
          </a:xfrm>
          <a:prstGeom prst="rect">
            <a:avLst/>
          </a:prstGeom>
          <a:noFill/>
        </p:spPr>
        <p:txBody>
          <a:bodyPr wrap="square" rtlCol="0">
            <a:spAutoFit/>
          </a:bodyPr>
          <a:lstStyle/>
          <a:p>
            <a:pPr algn="ct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CALLING</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6" name="TextBox 15">
            <a:extLst>
              <a:ext uri="{FF2B5EF4-FFF2-40B4-BE49-F238E27FC236}">
                <a16:creationId xmlns:a16="http://schemas.microsoft.com/office/drawing/2014/main" xmlns="" id="{4104083E-0754-490C-9052-5EB3232A5F38}"/>
              </a:ext>
            </a:extLst>
          </p:cNvPr>
          <p:cNvSpPr txBox="1"/>
          <p:nvPr/>
        </p:nvSpPr>
        <p:spPr>
          <a:xfrm>
            <a:off x="609600" y="3362547"/>
            <a:ext cx="10972800" cy="769441"/>
          </a:xfrm>
          <a:prstGeom prst="rect">
            <a:avLst/>
          </a:prstGeom>
          <a:noFill/>
        </p:spPr>
        <p:txBody>
          <a:bodyPr wrap="square" rtlCol="0">
            <a:spAutoFit/>
          </a:bodyPr>
          <a:lstStyle/>
          <a:p>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3. Your ________ is _______ than you.</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Tree>
    <p:extLst>
      <p:ext uri="{BB962C8B-B14F-4D97-AF65-F5344CB8AC3E}">
        <p14:creationId xmlns:p14="http://schemas.microsoft.com/office/powerpoint/2010/main" xmlns="" val="104828059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alled_by_god-content-2-still-16x9.jpg"/>
          <p:cNvPicPr>
            <a:picLocks noChangeAspect="1"/>
          </p:cNvPicPr>
          <p:nvPr/>
        </p:nvPicPr>
        <p:blipFill>
          <a:blip r:embed="rId3"/>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xmlns="" id="{9F5D044E-F861-4630-AF11-C6AF2CA4218D}"/>
              </a:ext>
            </a:extLst>
          </p:cNvPr>
          <p:cNvSpPr txBox="1"/>
          <p:nvPr/>
        </p:nvSpPr>
        <p:spPr>
          <a:xfrm>
            <a:off x="609600" y="2040791"/>
            <a:ext cx="10972800" cy="769441"/>
          </a:xfrm>
          <a:prstGeom prst="rect">
            <a:avLst/>
          </a:prstGeom>
          <a:noFill/>
        </p:spPr>
        <p:txBody>
          <a:bodyPr wrap="square" rtlCol="0">
            <a:spAutoFit/>
          </a:bodyPr>
          <a:lstStyle/>
          <a:p>
            <a:r>
              <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2. </a:t>
            </a: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Are you __________ the call?</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2" name="TextBox 11">
            <a:extLst>
              <a:ext uri="{FF2B5EF4-FFF2-40B4-BE49-F238E27FC236}">
                <a16:creationId xmlns:a16="http://schemas.microsoft.com/office/drawing/2014/main" xmlns="" id="{376221E4-6171-4A33-96BE-1BA97CC79B05}"/>
              </a:ext>
            </a:extLst>
          </p:cNvPr>
          <p:cNvSpPr txBox="1"/>
          <p:nvPr/>
        </p:nvSpPr>
        <p:spPr>
          <a:xfrm>
            <a:off x="3351165" y="2010013"/>
            <a:ext cx="3247942" cy="769441"/>
          </a:xfrm>
          <a:prstGeom prst="rect">
            <a:avLst/>
          </a:prstGeom>
          <a:noFill/>
        </p:spPr>
        <p:txBody>
          <a:bodyPr wrap="square" rtlCol="0">
            <a:spAutoFit/>
          </a:bodyPr>
          <a:lstStyle/>
          <a:p>
            <a:pPr algn="ct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DROPPING</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3" name="TextBox 12">
            <a:extLst>
              <a:ext uri="{FF2B5EF4-FFF2-40B4-BE49-F238E27FC236}">
                <a16:creationId xmlns:a16="http://schemas.microsoft.com/office/drawing/2014/main" xmlns="" id="{4104083E-0754-490C-9052-5EB3232A5F38}"/>
              </a:ext>
            </a:extLst>
          </p:cNvPr>
          <p:cNvSpPr txBox="1"/>
          <p:nvPr/>
        </p:nvSpPr>
        <p:spPr>
          <a:xfrm>
            <a:off x="609600" y="719035"/>
            <a:ext cx="10972800" cy="769441"/>
          </a:xfrm>
          <a:prstGeom prst="rect">
            <a:avLst/>
          </a:prstGeom>
          <a:noFill/>
        </p:spPr>
        <p:txBody>
          <a:bodyPr wrap="square" rtlCol="0">
            <a:spAutoFit/>
          </a:bodyPr>
          <a:lstStyle/>
          <a:p>
            <a:r>
              <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1. </a:t>
            </a: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God is ________.</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4" name="TextBox 13">
            <a:extLst>
              <a:ext uri="{FF2B5EF4-FFF2-40B4-BE49-F238E27FC236}">
                <a16:creationId xmlns:a16="http://schemas.microsoft.com/office/drawing/2014/main" xmlns="" id="{1364E07E-2BFD-457B-B6F7-EE9BBF6C315B}"/>
              </a:ext>
            </a:extLst>
          </p:cNvPr>
          <p:cNvSpPr txBox="1"/>
          <p:nvPr/>
        </p:nvSpPr>
        <p:spPr>
          <a:xfrm>
            <a:off x="2873717" y="688257"/>
            <a:ext cx="2752183" cy="769441"/>
          </a:xfrm>
          <a:prstGeom prst="rect">
            <a:avLst/>
          </a:prstGeom>
          <a:noFill/>
        </p:spPr>
        <p:txBody>
          <a:bodyPr wrap="square" rtlCol="0">
            <a:spAutoFit/>
          </a:bodyPr>
          <a:lstStyle/>
          <a:p>
            <a:pPr algn="ct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CALLING</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6" name="TextBox 15">
            <a:extLst>
              <a:ext uri="{FF2B5EF4-FFF2-40B4-BE49-F238E27FC236}">
                <a16:creationId xmlns:a16="http://schemas.microsoft.com/office/drawing/2014/main" xmlns="" id="{4104083E-0754-490C-9052-5EB3232A5F38}"/>
              </a:ext>
            </a:extLst>
          </p:cNvPr>
          <p:cNvSpPr txBox="1"/>
          <p:nvPr/>
        </p:nvSpPr>
        <p:spPr>
          <a:xfrm>
            <a:off x="609600" y="3362547"/>
            <a:ext cx="10972800" cy="769441"/>
          </a:xfrm>
          <a:prstGeom prst="rect">
            <a:avLst/>
          </a:prstGeom>
          <a:noFill/>
        </p:spPr>
        <p:txBody>
          <a:bodyPr wrap="square" rtlCol="0">
            <a:spAutoFit/>
          </a:bodyPr>
          <a:lstStyle/>
          <a:p>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3. Your ________ is _______ than you.</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7" name="TextBox 16">
            <a:extLst>
              <a:ext uri="{FF2B5EF4-FFF2-40B4-BE49-F238E27FC236}">
                <a16:creationId xmlns:a16="http://schemas.microsoft.com/office/drawing/2014/main" xmlns="" id="{1364E07E-2BFD-457B-B6F7-EE9BBF6C315B}"/>
              </a:ext>
            </a:extLst>
          </p:cNvPr>
          <p:cNvSpPr txBox="1"/>
          <p:nvPr/>
        </p:nvSpPr>
        <p:spPr>
          <a:xfrm>
            <a:off x="2499139" y="3331769"/>
            <a:ext cx="2752183" cy="769441"/>
          </a:xfrm>
          <a:prstGeom prst="rect">
            <a:avLst/>
          </a:prstGeom>
          <a:noFill/>
        </p:spPr>
        <p:txBody>
          <a:bodyPr wrap="square" rtlCol="0">
            <a:spAutoFit/>
          </a:bodyPr>
          <a:lstStyle/>
          <a:p>
            <a:pPr algn="ct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CALLING</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Tree>
    <p:extLst>
      <p:ext uri="{BB962C8B-B14F-4D97-AF65-F5344CB8AC3E}">
        <p14:creationId xmlns:p14="http://schemas.microsoft.com/office/powerpoint/2010/main" xmlns="" val="104828059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led_by_god-title-2-still-16x9.jpg"/>
          <p:cNvPicPr>
            <a:picLocks noChangeAspect="1"/>
          </p:cNvPicPr>
          <p:nvPr/>
        </p:nvPicPr>
        <p:blipFill>
          <a:blip r:embed="rId3"/>
          <a:stretch>
            <a:fillRect/>
          </a:stretch>
        </p:blipFill>
        <p:spPr>
          <a:xfrm>
            <a:off x="0" y="0"/>
            <a:ext cx="12192000" cy="6858000"/>
          </a:xfrm>
          <a:prstGeom prst="rect">
            <a:avLst/>
          </a:prstGeom>
        </p:spPr>
      </p:pic>
      <p:sp>
        <p:nvSpPr>
          <p:cNvPr id="4" name="TextBox 3"/>
          <p:cNvSpPr txBox="1"/>
          <p:nvPr/>
        </p:nvSpPr>
        <p:spPr>
          <a:xfrm>
            <a:off x="0" y="5473272"/>
            <a:ext cx="12192000" cy="923330"/>
          </a:xfrm>
          <a:prstGeom prst="rect">
            <a:avLst/>
          </a:prstGeom>
          <a:noFill/>
        </p:spPr>
        <p:txBody>
          <a:bodyPr wrap="square" rtlCol="0">
            <a:spAutoFit/>
          </a:bodyPr>
          <a:lstStyle/>
          <a:p>
            <a:pPr algn="ctr"/>
            <a:r>
              <a:rPr lang="en-US" sz="5400" i="1"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rPr>
              <a:t>Dropped Call</a:t>
            </a:r>
            <a:endParaRPr lang="en-US" sz="5400" i="1"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endParaRPr>
          </a:p>
        </p:txBody>
      </p:sp>
    </p:spTree>
    <p:extLst>
      <p:ext uri="{BB962C8B-B14F-4D97-AF65-F5344CB8AC3E}">
        <p14:creationId xmlns:p14="http://schemas.microsoft.com/office/powerpoint/2010/main" xmlns="" val="59484496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alled_by_god-content-2-still-16x9.jpg"/>
          <p:cNvPicPr>
            <a:picLocks noChangeAspect="1"/>
          </p:cNvPicPr>
          <p:nvPr/>
        </p:nvPicPr>
        <p:blipFill>
          <a:blip r:embed="rId3"/>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xmlns="" id="{9F5D044E-F861-4630-AF11-C6AF2CA4218D}"/>
              </a:ext>
            </a:extLst>
          </p:cNvPr>
          <p:cNvSpPr txBox="1"/>
          <p:nvPr/>
        </p:nvSpPr>
        <p:spPr>
          <a:xfrm>
            <a:off x="609600" y="2040791"/>
            <a:ext cx="10972800" cy="769441"/>
          </a:xfrm>
          <a:prstGeom prst="rect">
            <a:avLst/>
          </a:prstGeom>
          <a:noFill/>
        </p:spPr>
        <p:txBody>
          <a:bodyPr wrap="square" rtlCol="0">
            <a:spAutoFit/>
          </a:bodyPr>
          <a:lstStyle/>
          <a:p>
            <a:r>
              <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2. </a:t>
            </a: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Are you __________ the call?</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2" name="TextBox 11">
            <a:extLst>
              <a:ext uri="{FF2B5EF4-FFF2-40B4-BE49-F238E27FC236}">
                <a16:creationId xmlns:a16="http://schemas.microsoft.com/office/drawing/2014/main" xmlns="" id="{376221E4-6171-4A33-96BE-1BA97CC79B05}"/>
              </a:ext>
            </a:extLst>
          </p:cNvPr>
          <p:cNvSpPr txBox="1"/>
          <p:nvPr/>
        </p:nvSpPr>
        <p:spPr>
          <a:xfrm>
            <a:off x="3351165" y="2010013"/>
            <a:ext cx="3247942" cy="769441"/>
          </a:xfrm>
          <a:prstGeom prst="rect">
            <a:avLst/>
          </a:prstGeom>
          <a:noFill/>
        </p:spPr>
        <p:txBody>
          <a:bodyPr wrap="square" rtlCol="0">
            <a:spAutoFit/>
          </a:bodyPr>
          <a:lstStyle/>
          <a:p>
            <a:pPr algn="ct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DROPPING</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3" name="TextBox 12">
            <a:extLst>
              <a:ext uri="{FF2B5EF4-FFF2-40B4-BE49-F238E27FC236}">
                <a16:creationId xmlns:a16="http://schemas.microsoft.com/office/drawing/2014/main" xmlns="" id="{4104083E-0754-490C-9052-5EB3232A5F38}"/>
              </a:ext>
            </a:extLst>
          </p:cNvPr>
          <p:cNvSpPr txBox="1"/>
          <p:nvPr/>
        </p:nvSpPr>
        <p:spPr>
          <a:xfrm>
            <a:off x="609600" y="719035"/>
            <a:ext cx="10972800" cy="769441"/>
          </a:xfrm>
          <a:prstGeom prst="rect">
            <a:avLst/>
          </a:prstGeom>
          <a:noFill/>
        </p:spPr>
        <p:txBody>
          <a:bodyPr wrap="square" rtlCol="0">
            <a:spAutoFit/>
          </a:bodyPr>
          <a:lstStyle/>
          <a:p>
            <a:r>
              <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1. </a:t>
            </a: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God is ________.</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4" name="TextBox 13">
            <a:extLst>
              <a:ext uri="{FF2B5EF4-FFF2-40B4-BE49-F238E27FC236}">
                <a16:creationId xmlns:a16="http://schemas.microsoft.com/office/drawing/2014/main" xmlns="" id="{1364E07E-2BFD-457B-B6F7-EE9BBF6C315B}"/>
              </a:ext>
            </a:extLst>
          </p:cNvPr>
          <p:cNvSpPr txBox="1"/>
          <p:nvPr/>
        </p:nvSpPr>
        <p:spPr>
          <a:xfrm>
            <a:off x="2873717" y="688257"/>
            <a:ext cx="2752183" cy="769441"/>
          </a:xfrm>
          <a:prstGeom prst="rect">
            <a:avLst/>
          </a:prstGeom>
          <a:noFill/>
        </p:spPr>
        <p:txBody>
          <a:bodyPr wrap="square" rtlCol="0">
            <a:spAutoFit/>
          </a:bodyPr>
          <a:lstStyle/>
          <a:p>
            <a:pPr algn="ct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CALLING</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6" name="TextBox 15">
            <a:extLst>
              <a:ext uri="{FF2B5EF4-FFF2-40B4-BE49-F238E27FC236}">
                <a16:creationId xmlns:a16="http://schemas.microsoft.com/office/drawing/2014/main" xmlns="" id="{4104083E-0754-490C-9052-5EB3232A5F38}"/>
              </a:ext>
            </a:extLst>
          </p:cNvPr>
          <p:cNvSpPr txBox="1"/>
          <p:nvPr/>
        </p:nvSpPr>
        <p:spPr>
          <a:xfrm>
            <a:off x="609600" y="3362547"/>
            <a:ext cx="10972800" cy="769441"/>
          </a:xfrm>
          <a:prstGeom prst="rect">
            <a:avLst/>
          </a:prstGeom>
          <a:noFill/>
        </p:spPr>
        <p:txBody>
          <a:bodyPr wrap="square" rtlCol="0">
            <a:spAutoFit/>
          </a:bodyPr>
          <a:lstStyle/>
          <a:p>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3. Your ________ is _______ than you.</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7" name="TextBox 16">
            <a:extLst>
              <a:ext uri="{FF2B5EF4-FFF2-40B4-BE49-F238E27FC236}">
                <a16:creationId xmlns:a16="http://schemas.microsoft.com/office/drawing/2014/main" xmlns="" id="{1364E07E-2BFD-457B-B6F7-EE9BBF6C315B}"/>
              </a:ext>
            </a:extLst>
          </p:cNvPr>
          <p:cNvSpPr txBox="1"/>
          <p:nvPr/>
        </p:nvSpPr>
        <p:spPr>
          <a:xfrm>
            <a:off x="2499139" y="3331769"/>
            <a:ext cx="2752183" cy="769441"/>
          </a:xfrm>
          <a:prstGeom prst="rect">
            <a:avLst/>
          </a:prstGeom>
          <a:noFill/>
        </p:spPr>
        <p:txBody>
          <a:bodyPr wrap="square" rtlCol="0">
            <a:spAutoFit/>
          </a:bodyPr>
          <a:lstStyle/>
          <a:p>
            <a:pPr algn="ct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CALLING</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8" name="TextBox 17">
            <a:extLst>
              <a:ext uri="{FF2B5EF4-FFF2-40B4-BE49-F238E27FC236}">
                <a16:creationId xmlns:a16="http://schemas.microsoft.com/office/drawing/2014/main" xmlns="" id="{1364E07E-2BFD-457B-B6F7-EE9BBF6C315B}"/>
              </a:ext>
            </a:extLst>
          </p:cNvPr>
          <p:cNvSpPr txBox="1"/>
          <p:nvPr/>
        </p:nvSpPr>
        <p:spPr>
          <a:xfrm>
            <a:off x="5758334" y="3340513"/>
            <a:ext cx="2350080" cy="769441"/>
          </a:xfrm>
          <a:prstGeom prst="rect">
            <a:avLst/>
          </a:prstGeom>
          <a:noFill/>
        </p:spPr>
        <p:txBody>
          <a:bodyPr wrap="square" rtlCol="0">
            <a:spAutoFit/>
          </a:bodyPr>
          <a:lstStyle/>
          <a:p>
            <a:pPr algn="ct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BIGGER</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Tree>
    <p:extLst>
      <p:ext uri="{BB962C8B-B14F-4D97-AF65-F5344CB8AC3E}">
        <p14:creationId xmlns:p14="http://schemas.microsoft.com/office/powerpoint/2010/main" xmlns="" val="104828059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alled_by_god-content-2-still-16x9.jpg"/>
          <p:cNvPicPr>
            <a:picLocks noChangeAspect="1"/>
          </p:cNvPicPr>
          <p:nvPr/>
        </p:nvPicPr>
        <p:blipFill>
          <a:blip r:embed="rId3"/>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xmlns="" id="{9F5D044E-F861-4630-AF11-C6AF2CA4218D}"/>
              </a:ext>
            </a:extLst>
          </p:cNvPr>
          <p:cNvSpPr txBox="1"/>
          <p:nvPr/>
        </p:nvSpPr>
        <p:spPr>
          <a:xfrm>
            <a:off x="609600" y="2040791"/>
            <a:ext cx="10972800" cy="769441"/>
          </a:xfrm>
          <a:prstGeom prst="rect">
            <a:avLst/>
          </a:prstGeom>
          <a:noFill/>
        </p:spPr>
        <p:txBody>
          <a:bodyPr wrap="square" rtlCol="0">
            <a:spAutoFit/>
          </a:bodyPr>
          <a:lstStyle/>
          <a:p>
            <a:r>
              <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2. </a:t>
            </a: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Are you __________ the call?</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2" name="TextBox 11">
            <a:extLst>
              <a:ext uri="{FF2B5EF4-FFF2-40B4-BE49-F238E27FC236}">
                <a16:creationId xmlns:a16="http://schemas.microsoft.com/office/drawing/2014/main" xmlns="" id="{376221E4-6171-4A33-96BE-1BA97CC79B05}"/>
              </a:ext>
            </a:extLst>
          </p:cNvPr>
          <p:cNvSpPr txBox="1"/>
          <p:nvPr/>
        </p:nvSpPr>
        <p:spPr>
          <a:xfrm>
            <a:off x="3351165" y="2010013"/>
            <a:ext cx="3247942" cy="769441"/>
          </a:xfrm>
          <a:prstGeom prst="rect">
            <a:avLst/>
          </a:prstGeom>
          <a:noFill/>
        </p:spPr>
        <p:txBody>
          <a:bodyPr wrap="square" rtlCol="0">
            <a:spAutoFit/>
          </a:bodyPr>
          <a:lstStyle/>
          <a:p>
            <a:pPr algn="ct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DROPPING</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3" name="TextBox 12">
            <a:extLst>
              <a:ext uri="{FF2B5EF4-FFF2-40B4-BE49-F238E27FC236}">
                <a16:creationId xmlns:a16="http://schemas.microsoft.com/office/drawing/2014/main" xmlns="" id="{4104083E-0754-490C-9052-5EB3232A5F38}"/>
              </a:ext>
            </a:extLst>
          </p:cNvPr>
          <p:cNvSpPr txBox="1"/>
          <p:nvPr/>
        </p:nvSpPr>
        <p:spPr>
          <a:xfrm>
            <a:off x="609600" y="719035"/>
            <a:ext cx="10972800" cy="769441"/>
          </a:xfrm>
          <a:prstGeom prst="rect">
            <a:avLst/>
          </a:prstGeom>
          <a:noFill/>
        </p:spPr>
        <p:txBody>
          <a:bodyPr wrap="square" rtlCol="0">
            <a:spAutoFit/>
          </a:bodyPr>
          <a:lstStyle/>
          <a:p>
            <a:r>
              <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1. </a:t>
            </a: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God is ________.</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4" name="TextBox 13">
            <a:extLst>
              <a:ext uri="{FF2B5EF4-FFF2-40B4-BE49-F238E27FC236}">
                <a16:creationId xmlns:a16="http://schemas.microsoft.com/office/drawing/2014/main" xmlns="" id="{1364E07E-2BFD-457B-B6F7-EE9BBF6C315B}"/>
              </a:ext>
            </a:extLst>
          </p:cNvPr>
          <p:cNvSpPr txBox="1"/>
          <p:nvPr/>
        </p:nvSpPr>
        <p:spPr>
          <a:xfrm>
            <a:off x="2873717" y="688257"/>
            <a:ext cx="2752183" cy="769441"/>
          </a:xfrm>
          <a:prstGeom prst="rect">
            <a:avLst/>
          </a:prstGeom>
          <a:noFill/>
        </p:spPr>
        <p:txBody>
          <a:bodyPr wrap="square" rtlCol="0">
            <a:spAutoFit/>
          </a:bodyPr>
          <a:lstStyle/>
          <a:p>
            <a:pPr algn="ct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CALLING</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9" name="TextBox 8">
            <a:extLst>
              <a:ext uri="{FF2B5EF4-FFF2-40B4-BE49-F238E27FC236}">
                <a16:creationId xmlns:a16="http://schemas.microsoft.com/office/drawing/2014/main" xmlns="" id="{9F5D044E-F861-4630-AF11-C6AF2CA4218D}"/>
              </a:ext>
            </a:extLst>
          </p:cNvPr>
          <p:cNvSpPr txBox="1"/>
          <p:nvPr/>
        </p:nvSpPr>
        <p:spPr>
          <a:xfrm>
            <a:off x="609600" y="4684303"/>
            <a:ext cx="10972800" cy="1446550"/>
          </a:xfrm>
          <a:prstGeom prst="rect">
            <a:avLst/>
          </a:prstGeom>
          <a:noFill/>
        </p:spPr>
        <p:txBody>
          <a:bodyPr wrap="square" rtlCol="0">
            <a:spAutoFit/>
          </a:bodyPr>
          <a:lstStyle/>
          <a:p>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4. God’s calling _________ the _____________.</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6" name="TextBox 15">
            <a:extLst>
              <a:ext uri="{FF2B5EF4-FFF2-40B4-BE49-F238E27FC236}">
                <a16:creationId xmlns:a16="http://schemas.microsoft.com/office/drawing/2014/main" xmlns="" id="{4104083E-0754-490C-9052-5EB3232A5F38}"/>
              </a:ext>
            </a:extLst>
          </p:cNvPr>
          <p:cNvSpPr txBox="1"/>
          <p:nvPr/>
        </p:nvSpPr>
        <p:spPr>
          <a:xfrm>
            <a:off x="609600" y="3362547"/>
            <a:ext cx="10972800" cy="769441"/>
          </a:xfrm>
          <a:prstGeom prst="rect">
            <a:avLst/>
          </a:prstGeom>
          <a:noFill/>
        </p:spPr>
        <p:txBody>
          <a:bodyPr wrap="square" rtlCol="0">
            <a:spAutoFit/>
          </a:bodyPr>
          <a:lstStyle/>
          <a:p>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3. Your ________ is _______ than you.</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7" name="TextBox 16">
            <a:extLst>
              <a:ext uri="{FF2B5EF4-FFF2-40B4-BE49-F238E27FC236}">
                <a16:creationId xmlns:a16="http://schemas.microsoft.com/office/drawing/2014/main" xmlns="" id="{1364E07E-2BFD-457B-B6F7-EE9BBF6C315B}"/>
              </a:ext>
            </a:extLst>
          </p:cNvPr>
          <p:cNvSpPr txBox="1"/>
          <p:nvPr/>
        </p:nvSpPr>
        <p:spPr>
          <a:xfrm>
            <a:off x="2499139" y="3331769"/>
            <a:ext cx="2752183" cy="769441"/>
          </a:xfrm>
          <a:prstGeom prst="rect">
            <a:avLst/>
          </a:prstGeom>
          <a:noFill/>
        </p:spPr>
        <p:txBody>
          <a:bodyPr wrap="square" rtlCol="0">
            <a:spAutoFit/>
          </a:bodyPr>
          <a:lstStyle/>
          <a:p>
            <a:pPr algn="ct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CALLING</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8" name="TextBox 17">
            <a:extLst>
              <a:ext uri="{FF2B5EF4-FFF2-40B4-BE49-F238E27FC236}">
                <a16:creationId xmlns:a16="http://schemas.microsoft.com/office/drawing/2014/main" xmlns="" id="{1364E07E-2BFD-457B-B6F7-EE9BBF6C315B}"/>
              </a:ext>
            </a:extLst>
          </p:cNvPr>
          <p:cNvSpPr txBox="1"/>
          <p:nvPr/>
        </p:nvSpPr>
        <p:spPr>
          <a:xfrm>
            <a:off x="5758334" y="3340513"/>
            <a:ext cx="2350080" cy="769441"/>
          </a:xfrm>
          <a:prstGeom prst="rect">
            <a:avLst/>
          </a:prstGeom>
          <a:noFill/>
        </p:spPr>
        <p:txBody>
          <a:bodyPr wrap="square" rtlCol="0">
            <a:spAutoFit/>
          </a:bodyPr>
          <a:lstStyle/>
          <a:p>
            <a:pPr algn="ct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BIGGER</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Tree>
    <p:extLst>
      <p:ext uri="{BB962C8B-B14F-4D97-AF65-F5344CB8AC3E}">
        <p14:creationId xmlns:p14="http://schemas.microsoft.com/office/powerpoint/2010/main" xmlns="" val="104828059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alled_by_god-content-2-still-16x9.jpg"/>
          <p:cNvPicPr>
            <a:picLocks noChangeAspect="1"/>
          </p:cNvPicPr>
          <p:nvPr/>
        </p:nvPicPr>
        <p:blipFill>
          <a:blip r:embed="rId3"/>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xmlns="" id="{9F5D044E-F861-4630-AF11-C6AF2CA4218D}"/>
              </a:ext>
            </a:extLst>
          </p:cNvPr>
          <p:cNvSpPr txBox="1"/>
          <p:nvPr/>
        </p:nvSpPr>
        <p:spPr>
          <a:xfrm>
            <a:off x="609600" y="2040791"/>
            <a:ext cx="10972800" cy="769441"/>
          </a:xfrm>
          <a:prstGeom prst="rect">
            <a:avLst/>
          </a:prstGeom>
          <a:noFill/>
        </p:spPr>
        <p:txBody>
          <a:bodyPr wrap="square" rtlCol="0">
            <a:spAutoFit/>
          </a:bodyPr>
          <a:lstStyle/>
          <a:p>
            <a:r>
              <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2. </a:t>
            </a: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Are you __________ the call?</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2" name="TextBox 11">
            <a:extLst>
              <a:ext uri="{FF2B5EF4-FFF2-40B4-BE49-F238E27FC236}">
                <a16:creationId xmlns:a16="http://schemas.microsoft.com/office/drawing/2014/main" xmlns="" id="{376221E4-6171-4A33-96BE-1BA97CC79B05}"/>
              </a:ext>
            </a:extLst>
          </p:cNvPr>
          <p:cNvSpPr txBox="1"/>
          <p:nvPr/>
        </p:nvSpPr>
        <p:spPr>
          <a:xfrm>
            <a:off x="3351165" y="2010013"/>
            <a:ext cx="3247942" cy="769441"/>
          </a:xfrm>
          <a:prstGeom prst="rect">
            <a:avLst/>
          </a:prstGeom>
          <a:noFill/>
        </p:spPr>
        <p:txBody>
          <a:bodyPr wrap="square" rtlCol="0">
            <a:spAutoFit/>
          </a:bodyPr>
          <a:lstStyle/>
          <a:p>
            <a:pPr algn="ct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DROPPING</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3" name="TextBox 12">
            <a:extLst>
              <a:ext uri="{FF2B5EF4-FFF2-40B4-BE49-F238E27FC236}">
                <a16:creationId xmlns:a16="http://schemas.microsoft.com/office/drawing/2014/main" xmlns="" id="{4104083E-0754-490C-9052-5EB3232A5F38}"/>
              </a:ext>
            </a:extLst>
          </p:cNvPr>
          <p:cNvSpPr txBox="1"/>
          <p:nvPr/>
        </p:nvSpPr>
        <p:spPr>
          <a:xfrm>
            <a:off x="609600" y="719035"/>
            <a:ext cx="10972800" cy="769441"/>
          </a:xfrm>
          <a:prstGeom prst="rect">
            <a:avLst/>
          </a:prstGeom>
          <a:noFill/>
        </p:spPr>
        <p:txBody>
          <a:bodyPr wrap="square" rtlCol="0">
            <a:spAutoFit/>
          </a:bodyPr>
          <a:lstStyle/>
          <a:p>
            <a:r>
              <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1. </a:t>
            </a: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God is ________.</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4" name="TextBox 13">
            <a:extLst>
              <a:ext uri="{FF2B5EF4-FFF2-40B4-BE49-F238E27FC236}">
                <a16:creationId xmlns:a16="http://schemas.microsoft.com/office/drawing/2014/main" xmlns="" id="{1364E07E-2BFD-457B-B6F7-EE9BBF6C315B}"/>
              </a:ext>
            </a:extLst>
          </p:cNvPr>
          <p:cNvSpPr txBox="1"/>
          <p:nvPr/>
        </p:nvSpPr>
        <p:spPr>
          <a:xfrm>
            <a:off x="2873717" y="688257"/>
            <a:ext cx="2752183" cy="769441"/>
          </a:xfrm>
          <a:prstGeom prst="rect">
            <a:avLst/>
          </a:prstGeom>
          <a:noFill/>
        </p:spPr>
        <p:txBody>
          <a:bodyPr wrap="square" rtlCol="0">
            <a:spAutoFit/>
          </a:bodyPr>
          <a:lstStyle/>
          <a:p>
            <a:pPr algn="ct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CALLING</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9" name="TextBox 8">
            <a:extLst>
              <a:ext uri="{FF2B5EF4-FFF2-40B4-BE49-F238E27FC236}">
                <a16:creationId xmlns:a16="http://schemas.microsoft.com/office/drawing/2014/main" xmlns="" id="{9F5D044E-F861-4630-AF11-C6AF2CA4218D}"/>
              </a:ext>
            </a:extLst>
          </p:cNvPr>
          <p:cNvSpPr txBox="1"/>
          <p:nvPr/>
        </p:nvSpPr>
        <p:spPr>
          <a:xfrm>
            <a:off x="609600" y="4684303"/>
            <a:ext cx="10972800" cy="1446550"/>
          </a:xfrm>
          <a:prstGeom prst="rect">
            <a:avLst/>
          </a:prstGeom>
          <a:noFill/>
        </p:spPr>
        <p:txBody>
          <a:bodyPr wrap="square" rtlCol="0">
            <a:spAutoFit/>
          </a:bodyPr>
          <a:lstStyle/>
          <a:p>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4. God’s calling _________ the _____________.</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5" name="TextBox 14">
            <a:extLst>
              <a:ext uri="{FF2B5EF4-FFF2-40B4-BE49-F238E27FC236}">
                <a16:creationId xmlns:a16="http://schemas.microsoft.com/office/drawing/2014/main" xmlns="" id="{376221E4-6171-4A33-96BE-1BA97CC79B05}"/>
              </a:ext>
            </a:extLst>
          </p:cNvPr>
          <p:cNvSpPr txBox="1"/>
          <p:nvPr/>
        </p:nvSpPr>
        <p:spPr>
          <a:xfrm>
            <a:off x="4507934" y="4653525"/>
            <a:ext cx="3247942" cy="769441"/>
          </a:xfrm>
          <a:prstGeom prst="rect">
            <a:avLst/>
          </a:prstGeom>
          <a:noFill/>
        </p:spPr>
        <p:txBody>
          <a:bodyPr wrap="square" rtlCol="0">
            <a:spAutoFit/>
          </a:bodyPr>
          <a:lstStyle/>
          <a:p>
            <a:pPr algn="ct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QUALIFIES</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6" name="TextBox 15">
            <a:extLst>
              <a:ext uri="{FF2B5EF4-FFF2-40B4-BE49-F238E27FC236}">
                <a16:creationId xmlns:a16="http://schemas.microsoft.com/office/drawing/2014/main" xmlns="" id="{4104083E-0754-490C-9052-5EB3232A5F38}"/>
              </a:ext>
            </a:extLst>
          </p:cNvPr>
          <p:cNvSpPr txBox="1"/>
          <p:nvPr/>
        </p:nvSpPr>
        <p:spPr>
          <a:xfrm>
            <a:off x="609600" y="3362547"/>
            <a:ext cx="10972800" cy="769441"/>
          </a:xfrm>
          <a:prstGeom prst="rect">
            <a:avLst/>
          </a:prstGeom>
          <a:noFill/>
        </p:spPr>
        <p:txBody>
          <a:bodyPr wrap="square" rtlCol="0">
            <a:spAutoFit/>
          </a:bodyPr>
          <a:lstStyle/>
          <a:p>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3. Your ________ is _______ than you.</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7" name="TextBox 16">
            <a:extLst>
              <a:ext uri="{FF2B5EF4-FFF2-40B4-BE49-F238E27FC236}">
                <a16:creationId xmlns:a16="http://schemas.microsoft.com/office/drawing/2014/main" xmlns="" id="{1364E07E-2BFD-457B-B6F7-EE9BBF6C315B}"/>
              </a:ext>
            </a:extLst>
          </p:cNvPr>
          <p:cNvSpPr txBox="1"/>
          <p:nvPr/>
        </p:nvSpPr>
        <p:spPr>
          <a:xfrm>
            <a:off x="2499139" y="3331769"/>
            <a:ext cx="2752183" cy="769441"/>
          </a:xfrm>
          <a:prstGeom prst="rect">
            <a:avLst/>
          </a:prstGeom>
          <a:noFill/>
        </p:spPr>
        <p:txBody>
          <a:bodyPr wrap="square" rtlCol="0">
            <a:spAutoFit/>
          </a:bodyPr>
          <a:lstStyle/>
          <a:p>
            <a:pPr algn="ct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CALLING</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8" name="TextBox 17">
            <a:extLst>
              <a:ext uri="{FF2B5EF4-FFF2-40B4-BE49-F238E27FC236}">
                <a16:creationId xmlns:a16="http://schemas.microsoft.com/office/drawing/2014/main" xmlns="" id="{1364E07E-2BFD-457B-B6F7-EE9BBF6C315B}"/>
              </a:ext>
            </a:extLst>
          </p:cNvPr>
          <p:cNvSpPr txBox="1"/>
          <p:nvPr/>
        </p:nvSpPr>
        <p:spPr>
          <a:xfrm>
            <a:off x="5758334" y="3340513"/>
            <a:ext cx="2350080" cy="769441"/>
          </a:xfrm>
          <a:prstGeom prst="rect">
            <a:avLst/>
          </a:prstGeom>
          <a:noFill/>
        </p:spPr>
        <p:txBody>
          <a:bodyPr wrap="square" rtlCol="0">
            <a:spAutoFit/>
          </a:bodyPr>
          <a:lstStyle/>
          <a:p>
            <a:pPr algn="ct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BIGGER</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Tree>
    <p:extLst>
      <p:ext uri="{BB962C8B-B14F-4D97-AF65-F5344CB8AC3E}">
        <p14:creationId xmlns:p14="http://schemas.microsoft.com/office/powerpoint/2010/main" xmlns="" val="104828059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alled_by_god-content-2-still-16x9.jpg"/>
          <p:cNvPicPr>
            <a:picLocks noChangeAspect="1"/>
          </p:cNvPicPr>
          <p:nvPr/>
        </p:nvPicPr>
        <p:blipFill>
          <a:blip r:embed="rId3"/>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xmlns="" id="{9F5D044E-F861-4630-AF11-C6AF2CA4218D}"/>
              </a:ext>
            </a:extLst>
          </p:cNvPr>
          <p:cNvSpPr txBox="1"/>
          <p:nvPr/>
        </p:nvSpPr>
        <p:spPr>
          <a:xfrm>
            <a:off x="609600" y="2040791"/>
            <a:ext cx="10972800" cy="769441"/>
          </a:xfrm>
          <a:prstGeom prst="rect">
            <a:avLst/>
          </a:prstGeom>
          <a:noFill/>
        </p:spPr>
        <p:txBody>
          <a:bodyPr wrap="square" rtlCol="0">
            <a:spAutoFit/>
          </a:bodyPr>
          <a:lstStyle/>
          <a:p>
            <a:r>
              <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2. </a:t>
            </a: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Are you __________ the call?</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2" name="TextBox 11">
            <a:extLst>
              <a:ext uri="{FF2B5EF4-FFF2-40B4-BE49-F238E27FC236}">
                <a16:creationId xmlns:a16="http://schemas.microsoft.com/office/drawing/2014/main" xmlns="" id="{376221E4-6171-4A33-96BE-1BA97CC79B05}"/>
              </a:ext>
            </a:extLst>
          </p:cNvPr>
          <p:cNvSpPr txBox="1"/>
          <p:nvPr/>
        </p:nvSpPr>
        <p:spPr>
          <a:xfrm>
            <a:off x="3351165" y="2010013"/>
            <a:ext cx="3247942" cy="769441"/>
          </a:xfrm>
          <a:prstGeom prst="rect">
            <a:avLst/>
          </a:prstGeom>
          <a:noFill/>
        </p:spPr>
        <p:txBody>
          <a:bodyPr wrap="square" rtlCol="0">
            <a:spAutoFit/>
          </a:bodyPr>
          <a:lstStyle/>
          <a:p>
            <a:pPr algn="ct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DROPPING</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3" name="TextBox 12">
            <a:extLst>
              <a:ext uri="{FF2B5EF4-FFF2-40B4-BE49-F238E27FC236}">
                <a16:creationId xmlns:a16="http://schemas.microsoft.com/office/drawing/2014/main" xmlns="" id="{4104083E-0754-490C-9052-5EB3232A5F38}"/>
              </a:ext>
            </a:extLst>
          </p:cNvPr>
          <p:cNvSpPr txBox="1"/>
          <p:nvPr/>
        </p:nvSpPr>
        <p:spPr>
          <a:xfrm>
            <a:off x="609600" y="719035"/>
            <a:ext cx="10972800" cy="769441"/>
          </a:xfrm>
          <a:prstGeom prst="rect">
            <a:avLst/>
          </a:prstGeom>
          <a:noFill/>
        </p:spPr>
        <p:txBody>
          <a:bodyPr wrap="square" rtlCol="0">
            <a:spAutoFit/>
          </a:bodyPr>
          <a:lstStyle/>
          <a:p>
            <a:r>
              <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1. </a:t>
            </a: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God is ________.</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4" name="TextBox 13">
            <a:extLst>
              <a:ext uri="{FF2B5EF4-FFF2-40B4-BE49-F238E27FC236}">
                <a16:creationId xmlns:a16="http://schemas.microsoft.com/office/drawing/2014/main" xmlns="" id="{1364E07E-2BFD-457B-B6F7-EE9BBF6C315B}"/>
              </a:ext>
            </a:extLst>
          </p:cNvPr>
          <p:cNvSpPr txBox="1"/>
          <p:nvPr/>
        </p:nvSpPr>
        <p:spPr>
          <a:xfrm>
            <a:off x="2873717" y="688257"/>
            <a:ext cx="2752183" cy="769441"/>
          </a:xfrm>
          <a:prstGeom prst="rect">
            <a:avLst/>
          </a:prstGeom>
          <a:noFill/>
        </p:spPr>
        <p:txBody>
          <a:bodyPr wrap="square" rtlCol="0">
            <a:spAutoFit/>
          </a:bodyPr>
          <a:lstStyle/>
          <a:p>
            <a:pPr algn="ct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CALLING</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9" name="TextBox 8">
            <a:extLst>
              <a:ext uri="{FF2B5EF4-FFF2-40B4-BE49-F238E27FC236}">
                <a16:creationId xmlns:a16="http://schemas.microsoft.com/office/drawing/2014/main" xmlns="" id="{9F5D044E-F861-4630-AF11-C6AF2CA4218D}"/>
              </a:ext>
            </a:extLst>
          </p:cNvPr>
          <p:cNvSpPr txBox="1"/>
          <p:nvPr/>
        </p:nvSpPr>
        <p:spPr>
          <a:xfrm>
            <a:off x="609600" y="4684303"/>
            <a:ext cx="10972800" cy="1446550"/>
          </a:xfrm>
          <a:prstGeom prst="rect">
            <a:avLst/>
          </a:prstGeom>
          <a:noFill/>
        </p:spPr>
        <p:txBody>
          <a:bodyPr wrap="square" rtlCol="0">
            <a:spAutoFit/>
          </a:bodyPr>
          <a:lstStyle/>
          <a:p>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4. God’s calling _________ the _____________.</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5" name="TextBox 14">
            <a:extLst>
              <a:ext uri="{FF2B5EF4-FFF2-40B4-BE49-F238E27FC236}">
                <a16:creationId xmlns:a16="http://schemas.microsoft.com/office/drawing/2014/main" xmlns="" id="{376221E4-6171-4A33-96BE-1BA97CC79B05}"/>
              </a:ext>
            </a:extLst>
          </p:cNvPr>
          <p:cNvSpPr txBox="1"/>
          <p:nvPr/>
        </p:nvSpPr>
        <p:spPr>
          <a:xfrm>
            <a:off x="4507934" y="4653525"/>
            <a:ext cx="3247942" cy="769441"/>
          </a:xfrm>
          <a:prstGeom prst="rect">
            <a:avLst/>
          </a:prstGeom>
          <a:noFill/>
        </p:spPr>
        <p:txBody>
          <a:bodyPr wrap="square" rtlCol="0">
            <a:spAutoFit/>
          </a:bodyPr>
          <a:lstStyle/>
          <a:p>
            <a:pPr algn="ct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QUALIFIES</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6" name="TextBox 15">
            <a:extLst>
              <a:ext uri="{FF2B5EF4-FFF2-40B4-BE49-F238E27FC236}">
                <a16:creationId xmlns:a16="http://schemas.microsoft.com/office/drawing/2014/main" xmlns="" id="{4104083E-0754-490C-9052-5EB3232A5F38}"/>
              </a:ext>
            </a:extLst>
          </p:cNvPr>
          <p:cNvSpPr txBox="1"/>
          <p:nvPr/>
        </p:nvSpPr>
        <p:spPr>
          <a:xfrm>
            <a:off x="609600" y="3362547"/>
            <a:ext cx="10972800" cy="769441"/>
          </a:xfrm>
          <a:prstGeom prst="rect">
            <a:avLst/>
          </a:prstGeom>
          <a:noFill/>
        </p:spPr>
        <p:txBody>
          <a:bodyPr wrap="square" rtlCol="0">
            <a:spAutoFit/>
          </a:bodyPr>
          <a:lstStyle/>
          <a:p>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3. Your ________ is _______ than you.</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7" name="TextBox 16">
            <a:extLst>
              <a:ext uri="{FF2B5EF4-FFF2-40B4-BE49-F238E27FC236}">
                <a16:creationId xmlns:a16="http://schemas.microsoft.com/office/drawing/2014/main" xmlns="" id="{1364E07E-2BFD-457B-B6F7-EE9BBF6C315B}"/>
              </a:ext>
            </a:extLst>
          </p:cNvPr>
          <p:cNvSpPr txBox="1"/>
          <p:nvPr/>
        </p:nvSpPr>
        <p:spPr>
          <a:xfrm>
            <a:off x="2499139" y="3331769"/>
            <a:ext cx="2752183" cy="769441"/>
          </a:xfrm>
          <a:prstGeom prst="rect">
            <a:avLst/>
          </a:prstGeom>
          <a:noFill/>
        </p:spPr>
        <p:txBody>
          <a:bodyPr wrap="square" rtlCol="0">
            <a:spAutoFit/>
          </a:bodyPr>
          <a:lstStyle/>
          <a:p>
            <a:pPr algn="ct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CALLING</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8" name="TextBox 17">
            <a:extLst>
              <a:ext uri="{FF2B5EF4-FFF2-40B4-BE49-F238E27FC236}">
                <a16:creationId xmlns:a16="http://schemas.microsoft.com/office/drawing/2014/main" xmlns="" id="{1364E07E-2BFD-457B-B6F7-EE9BBF6C315B}"/>
              </a:ext>
            </a:extLst>
          </p:cNvPr>
          <p:cNvSpPr txBox="1"/>
          <p:nvPr/>
        </p:nvSpPr>
        <p:spPr>
          <a:xfrm>
            <a:off x="5758334" y="3340513"/>
            <a:ext cx="2350080" cy="769441"/>
          </a:xfrm>
          <a:prstGeom prst="rect">
            <a:avLst/>
          </a:prstGeom>
          <a:noFill/>
        </p:spPr>
        <p:txBody>
          <a:bodyPr wrap="square" rtlCol="0">
            <a:spAutoFit/>
          </a:bodyPr>
          <a:lstStyle/>
          <a:p>
            <a:pPr algn="ct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BIGGER</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19" name="TextBox 18">
            <a:extLst>
              <a:ext uri="{FF2B5EF4-FFF2-40B4-BE49-F238E27FC236}">
                <a16:creationId xmlns:a16="http://schemas.microsoft.com/office/drawing/2014/main" xmlns="" id="{376221E4-6171-4A33-96BE-1BA97CC79B05}"/>
              </a:ext>
            </a:extLst>
          </p:cNvPr>
          <p:cNvSpPr txBox="1"/>
          <p:nvPr/>
        </p:nvSpPr>
        <p:spPr>
          <a:xfrm>
            <a:off x="738279" y="5328361"/>
            <a:ext cx="4072569" cy="769441"/>
          </a:xfrm>
          <a:prstGeom prst="rect">
            <a:avLst/>
          </a:prstGeom>
          <a:noFill/>
        </p:spPr>
        <p:txBody>
          <a:bodyPr wrap="square" rtlCol="0">
            <a:spAutoFit/>
          </a:bodyPr>
          <a:lstStyle/>
          <a:p>
            <a:pPr algn="ctr"/>
            <a:r>
              <a:rPr lang="en-US" sz="4400" dirty="0" smtClean="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UN-QUALIFIED</a:t>
            </a:r>
            <a:endParaRPr lang="en-US" sz="4400" dirty="0">
              <a:solidFill>
                <a:schemeClr val="bg1"/>
              </a:solidFill>
              <a:effectLst>
                <a:outerShdw blurRad="50800" dist="1016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Tree>
    <p:extLst>
      <p:ext uri="{BB962C8B-B14F-4D97-AF65-F5344CB8AC3E}">
        <p14:creationId xmlns:p14="http://schemas.microsoft.com/office/powerpoint/2010/main" xmlns="" val="104828059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lled_by_god-content-2-still-16x9.jpg"/>
          <p:cNvPicPr>
            <a:picLocks noChangeAspect="1"/>
          </p:cNvPicPr>
          <p:nvPr/>
        </p:nvPicPr>
        <p:blipFill>
          <a:blip r:embed="rId3"/>
          <a:stretch>
            <a:fillRect/>
          </a:stretch>
        </p:blipFill>
        <p:spPr>
          <a:xfrm>
            <a:off x="0" y="0"/>
            <a:ext cx="12192000" cy="6858000"/>
          </a:xfrm>
          <a:prstGeom prst="rect">
            <a:avLst/>
          </a:prstGeom>
        </p:spPr>
      </p:pic>
      <p:sp>
        <p:nvSpPr>
          <p:cNvPr id="5" name="TextBox 4"/>
          <p:cNvSpPr txBox="1"/>
          <p:nvPr/>
        </p:nvSpPr>
        <p:spPr>
          <a:xfrm>
            <a:off x="609600" y="5816907"/>
            <a:ext cx="10972800" cy="707886"/>
          </a:xfrm>
          <a:prstGeom prst="rect">
            <a:avLst/>
          </a:prstGeom>
          <a:noFill/>
        </p:spPr>
        <p:txBody>
          <a:bodyPr wrap="square" rtlCol="0">
            <a:spAutoFit/>
          </a:bodyPr>
          <a:lstStyle/>
          <a:p>
            <a:r>
              <a:rPr lang="en-US" sz="4000" i="1"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Isaiah 43:1 (NLT)</a:t>
            </a:r>
            <a:endParaRPr lang="en-US" sz="4000" i="1" dirty="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6" name="TextBox 5"/>
          <p:cNvSpPr txBox="1"/>
          <p:nvPr/>
        </p:nvSpPr>
        <p:spPr>
          <a:xfrm>
            <a:off x="609600" y="664631"/>
            <a:ext cx="10972800" cy="3477875"/>
          </a:xfrm>
          <a:prstGeom prst="rect">
            <a:avLst/>
          </a:prstGeom>
          <a:noFill/>
        </p:spPr>
        <p:txBody>
          <a:bodyPr wrap="square" rtlCol="0">
            <a:spAutoFit/>
          </a:bodyPr>
          <a:lstStyle/>
          <a:p>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But now, O Jacob, listen to the LORD who created you.  O Israel, the one </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who formed </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you says, “Do not be afraid, for I have ransomed you.  I have called you by name; you </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are mine.”</a:t>
            </a:r>
            <a:endParaRPr lang="en-US" sz="4400" dirty="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Tree>
    <p:extLst>
      <p:ext uri="{BB962C8B-B14F-4D97-AF65-F5344CB8AC3E}">
        <p14:creationId xmlns:p14="http://schemas.microsoft.com/office/powerpoint/2010/main" xmlns="" val="255283577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lled_by_god-content-2-still-16x9.jpg"/>
          <p:cNvPicPr>
            <a:picLocks noChangeAspect="1"/>
          </p:cNvPicPr>
          <p:nvPr/>
        </p:nvPicPr>
        <p:blipFill>
          <a:blip r:embed="rId3"/>
          <a:stretch>
            <a:fillRect/>
          </a:stretch>
        </p:blipFill>
        <p:spPr>
          <a:xfrm>
            <a:off x="0" y="0"/>
            <a:ext cx="12192000" cy="6858000"/>
          </a:xfrm>
          <a:prstGeom prst="rect">
            <a:avLst/>
          </a:prstGeom>
        </p:spPr>
      </p:pic>
      <p:sp>
        <p:nvSpPr>
          <p:cNvPr id="5" name="TextBox 4"/>
          <p:cNvSpPr txBox="1"/>
          <p:nvPr/>
        </p:nvSpPr>
        <p:spPr>
          <a:xfrm>
            <a:off x="609600" y="5816907"/>
            <a:ext cx="10972800" cy="707886"/>
          </a:xfrm>
          <a:prstGeom prst="rect">
            <a:avLst/>
          </a:prstGeom>
          <a:noFill/>
        </p:spPr>
        <p:txBody>
          <a:bodyPr wrap="square" rtlCol="0">
            <a:spAutoFit/>
          </a:bodyPr>
          <a:lstStyle/>
          <a:p>
            <a:r>
              <a:rPr lang="en-US" sz="4000" i="1"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Judges 6:11-16 (NLT)</a:t>
            </a:r>
            <a:endParaRPr lang="en-US" sz="4000" i="1" dirty="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6" name="TextBox 5"/>
          <p:cNvSpPr txBox="1"/>
          <p:nvPr/>
        </p:nvSpPr>
        <p:spPr>
          <a:xfrm>
            <a:off x="609600" y="637353"/>
            <a:ext cx="10972800" cy="4154984"/>
          </a:xfrm>
          <a:prstGeom prst="rect">
            <a:avLst/>
          </a:prstGeom>
          <a:noFill/>
        </p:spPr>
        <p:txBody>
          <a:bodyPr wrap="square" rtlCol="0">
            <a:spAutoFit/>
          </a:bodyPr>
          <a:lstStyle/>
          <a:p>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Then </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the angel of the LORD came and sat beneath the great tree at </a:t>
            </a:r>
            <a:r>
              <a:rPr lang="en-US" sz="4400" dirty="0" err="1"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Ophrah</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 which belonged to </a:t>
            </a:r>
            <a:r>
              <a:rPr lang="en-US" sz="4400" dirty="0" err="1"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Joash</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 of the clan of </a:t>
            </a:r>
            <a:r>
              <a:rPr lang="en-US" sz="4400" dirty="0" err="1"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Abiezer</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 Gideon son of </a:t>
            </a:r>
            <a:r>
              <a:rPr lang="en-US" sz="4400" dirty="0" err="1"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Joash</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 was threshing wheat at the bottom of a winepress to hide the grain from the </a:t>
            </a:r>
            <a:r>
              <a:rPr lang="en-US" sz="4400" dirty="0" err="1"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Midianites</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 </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a:t>
            </a:r>
            <a:endParaRPr lang="en-US" sz="4400" dirty="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Tree>
    <p:extLst>
      <p:ext uri="{BB962C8B-B14F-4D97-AF65-F5344CB8AC3E}">
        <p14:creationId xmlns:p14="http://schemas.microsoft.com/office/powerpoint/2010/main" xmlns="" val="255283577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lled_by_god-content-2-still-16x9.jpg"/>
          <p:cNvPicPr>
            <a:picLocks noChangeAspect="1"/>
          </p:cNvPicPr>
          <p:nvPr/>
        </p:nvPicPr>
        <p:blipFill>
          <a:blip r:embed="rId3"/>
          <a:stretch>
            <a:fillRect/>
          </a:stretch>
        </p:blipFill>
        <p:spPr>
          <a:xfrm>
            <a:off x="0" y="0"/>
            <a:ext cx="12192000" cy="6858000"/>
          </a:xfrm>
          <a:prstGeom prst="rect">
            <a:avLst/>
          </a:prstGeom>
        </p:spPr>
      </p:pic>
      <p:sp>
        <p:nvSpPr>
          <p:cNvPr id="5" name="TextBox 4"/>
          <p:cNvSpPr txBox="1"/>
          <p:nvPr/>
        </p:nvSpPr>
        <p:spPr>
          <a:xfrm>
            <a:off x="609600" y="5816907"/>
            <a:ext cx="10972800" cy="707886"/>
          </a:xfrm>
          <a:prstGeom prst="rect">
            <a:avLst/>
          </a:prstGeom>
          <a:noFill/>
        </p:spPr>
        <p:txBody>
          <a:bodyPr wrap="square" rtlCol="0">
            <a:spAutoFit/>
          </a:bodyPr>
          <a:lstStyle/>
          <a:p>
            <a:r>
              <a:rPr lang="en-US" sz="4000" i="1"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Judges 6:11-16 (NLT)</a:t>
            </a:r>
            <a:endParaRPr lang="en-US" sz="4000" i="1" dirty="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6" name="TextBox 5"/>
          <p:cNvSpPr txBox="1"/>
          <p:nvPr/>
        </p:nvSpPr>
        <p:spPr>
          <a:xfrm>
            <a:off x="609600" y="319489"/>
            <a:ext cx="10972800" cy="4832092"/>
          </a:xfrm>
          <a:prstGeom prst="rect">
            <a:avLst/>
          </a:prstGeom>
          <a:noFill/>
        </p:spPr>
        <p:txBody>
          <a:bodyPr wrap="square" rtlCol="0">
            <a:spAutoFit/>
          </a:bodyPr>
          <a:lstStyle/>
          <a:p>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 The </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angel of the LORD appeared to him and said, “Mighty hero, the LORD is with you!” “Sir,” Gideon replied, “if the LORD is with us, why has all this happened to us? And where are all the miracles our ancestors told us about? Didn’t they say, ‘The LORD brought us up out of Egypt’?--</a:t>
            </a:r>
            <a:endParaRPr lang="en-US" sz="4400" dirty="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Tree>
    <p:extLst>
      <p:ext uri="{BB962C8B-B14F-4D97-AF65-F5344CB8AC3E}">
        <p14:creationId xmlns:p14="http://schemas.microsoft.com/office/powerpoint/2010/main" xmlns="" val="255283577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lled_by_god-content-2-still-16x9.jpg"/>
          <p:cNvPicPr>
            <a:picLocks noChangeAspect="1"/>
          </p:cNvPicPr>
          <p:nvPr/>
        </p:nvPicPr>
        <p:blipFill>
          <a:blip r:embed="rId3"/>
          <a:stretch>
            <a:fillRect/>
          </a:stretch>
        </p:blipFill>
        <p:spPr>
          <a:xfrm>
            <a:off x="0" y="0"/>
            <a:ext cx="12192000" cy="6858000"/>
          </a:xfrm>
          <a:prstGeom prst="rect">
            <a:avLst/>
          </a:prstGeom>
        </p:spPr>
      </p:pic>
      <p:sp>
        <p:nvSpPr>
          <p:cNvPr id="5" name="TextBox 4"/>
          <p:cNvSpPr txBox="1"/>
          <p:nvPr/>
        </p:nvSpPr>
        <p:spPr>
          <a:xfrm>
            <a:off x="609600" y="5816907"/>
            <a:ext cx="10972800" cy="707886"/>
          </a:xfrm>
          <a:prstGeom prst="rect">
            <a:avLst/>
          </a:prstGeom>
          <a:noFill/>
        </p:spPr>
        <p:txBody>
          <a:bodyPr wrap="square" rtlCol="0">
            <a:spAutoFit/>
          </a:bodyPr>
          <a:lstStyle/>
          <a:p>
            <a:r>
              <a:rPr lang="en-US" sz="4000" i="1"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Judges 6:11-16 (NLT)</a:t>
            </a:r>
            <a:endParaRPr lang="en-US" sz="4000" i="1" dirty="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6" name="TextBox 5"/>
          <p:cNvSpPr txBox="1"/>
          <p:nvPr/>
        </p:nvSpPr>
        <p:spPr>
          <a:xfrm>
            <a:off x="609600" y="235667"/>
            <a:ext cx="10972800" cy="4832092"/>
          </a:xfrm>
          <a:prstGeom prst="rect">
            <a:avLst/>
          </a:prstGeom>
          <a:noFill/>
        </p:spPr>
        <p:txBody>
          <a:bodyPr wrap="square" rtlCol="0">
            <a:spAutoFit/>
          </a:bodyPr>
          <a:lstStyle/>
          <a:p>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 </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But </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now the LORD has abandoned us and handed us over to the </a:t>
            </a:r>
            <a:r>
              <a:rPr lang="en-US" sz="4400" dirty="0" err="1"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Midianites</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 Then the LORD turned to him and said, “Go with the strength you have, and rescue Israel from the </a:t>
            </a:r>
            <a:r>
              <a:rPr lang="en-US" sz="4400" dirty="0" err="1"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Midianites</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 I am sending you!” “But Lord,” Gideon replied, “how can I rescue Israel</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 --</a:t>
            </a:r>
            <a:endPar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Tree>
    <p:extLst>
      <p:ext uri="{BB962C8B-B14F-4D97-AF65-F5344CB8AC3E}">
        <p14:creationId xmlns:p14="http://schemas.microsoft.com/office/powerpoint/2010/main" xmlns="" val="255283577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lled_by_god-content-2-still-16x9.jpg"/>
          <p:cNvPicPr>
            <a:picLocks noChangeAspect="1"/>
          </p:cNvPicPr>
          <p:nvPr/>
        </p:nvPicPr>
        <p:blipFill>
          <a:blip r:embed="rId3"/>
          <a:stretch>
            <a:fillRect/>
          </a:stretch>
        </p:blipFill>
        <p:spPr>
          <a:xfrm>
            <a:off x="0" y="0"/>
            <a:ext cx="12192000" cy="6858000"/>
          </a:xfrm>
          <a:prstGeom prst="rect">
            <a:avLst/>
          </a:prstGeom>
        </p:spPr>
      </p:pic>
      <p:sp>
        <p:nvSpPr>
          <p:cNvPr id="5" name="TextBox 4"/>
          <p:cNvSpPr txBox="1"/>
          <p:nvPr/>
        </p:nvSpPr>
        <p:spPr>
          <a:xfrm>
            <a:off x="609600" y="5816907"/>
            <a:ext cx="10972800" cy="707886"/>
          </a:xfrm>
          <a:prstGeom prst="rect">
            <a:avLst/>
          </a:prstGeom>
          <a:noFill/>
        </p:spPr>
        <p:txBody>
          <a:bodyPr wrap="square" rtlCol="0">
            <a:spAutoFit/>
          </a:bodyPr>
          <a:lstStyle/>
          <a:p>
            <a:r>
              <a:rPr lang="en-US" sz="4000" i="1"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Judges 6:11-16 (NLT)</a:t>
            </a:r>
            <a:endParaRPr lang="en-US" sz="4000" i="1" dirty="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6" name="TextBox 5"/>
          <p:cNvSpPr txBox="1"/>
          <p:nvPr/>
        </p:nvSpPr>
        <p:spPr>
          <a:xfrm>
            <a:off x="609600" y="462710"/>
            <a:ext cx="10972800" cy="4154984"/>
          </a:xfrm>
          <a:prstGeom prst="rect">
            <a:avLst/>
          </a:prstGeom>
          <a:noFill/>
        </p:spPr>
        <p:txBody>
          <a:bodyPr wrap="square" rtlCol="0">
            <a:spAutoFit/>
          </a:bodyPr>
          <a:lstStyle/>
          <a:p>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 </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My </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clan is the weakest in the whole tribe of Manasseh, and I am the least in my entire family!” The LORD said to him, “I will be with you. And you will destroy the </a:t>
            </a:r>
            <a:r>
              <a:rPr lang="en-US" sz="4400" dirty="0" err="1"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Midianites</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 as if you were fighting against one man.”</a:t>
            </a:r>
          </a:p>
        </p:txBody>
      </p:sp>
    </p:spTree>
    <p:extLst>
      <p:ext uri="{BB962C8B-B14F-4D97-AF65-F5344CB8AC3E}">
        <p14:creationId xmlns:p14="http://schemas.microsoft.com/office/powerpoint/2010/main" xmlns="" val="255283577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lled_by_god-content-2-still-16x9.jpg"/>
          <p:cNvPicPr>
            <a:picLocks noChangeAspect="1"/>
          </p:cNvPicPr>
          <p:nvPr/>
        </p:nvPicPr>
        <p:blipFill>
          <a:blip r:embed="rId3"/>
          <a:stretch>
            <a:fillRect/>
          </a:stretch>
        </p:blipFill>
        <p:spPr>
          <a:xfrm>
            <a:off x="0" y="0"/>
            <a:ext cx="12192000" cy="6858000"/>
          </a:xfrm>
          <a:prstGeom prst="rect">
            <a:avLst/>
          </a:prstGeom>
        </p:spPr>
      </p:pic>
      <p:sp>
        <p:nvSpPr>
          <p:cNvPr id="5" name="TextBox 4"/>
          <p:cNvSpPr txBox="1"/>
          <p:nvPr/>
        </p:nvSpPr>
        <p:spPr>
          <a:xfrm>
            <a:off x="609600" y="5816907"/>
            <a:ext cx="10972800" cy="707886"/>
          </a:xfrm>
          <a:prstGeom prst="rect">
            <a:avLst/>
          </a:prstGeom>
          <a:noFill/>
        </p:spPr>
        <p:txBody>
          <a:bodyPr wrap="square" rtlCol="0">
            <a:spAutoFit/>
          </a:bodyPr>
          <a:lstStyle/>
          <a:p>
            <a:r>
              <a:rPr lang="en-US" sz="4000" i="1"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Judges 6:33-40 (NLT)</a:t>
            </a:r>
            <a:endParaRPr lang="en-US" sz="4000" i="1" dirty="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6" name="TextBox 5"/>
          <p:cNvSpPr txBox="1"/>
          <p:nvPr/>
        </p:nvSpPr>
        <p:spPr>
          <a:xfrm>
            <a:off x="609600" y="462710"/>
            <a:ext cx="10972800" cy="4154984"/>
          </a:xfrm>
          <a:prstGeom prst="rect">
            <a:avLst/>
          </a:prstGeom>
          <a:noFill/>
        </p:spPr>
        <p:txBody>
          <a:bodyPr wrap="square" rtlCol="0">
            <a:spAutoFit/>
          </a:bodyPr>
          <a:lstStyle/>
          <a:p>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Soon afterward the armies of </a:t>
            </a:r>
            <a:r>
              <a:rPr lang="en-US" sz="4400" dirty="0" err="1"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Midian</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 </a:t>
            </a:r>
            <a:r>
              <a:rPr lang="en-US" sz="4400" dirty="0" err="1"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Amalek</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 and the people of the east formed an alliance against Israel and crossed the Jordan, camping in the valley of </a:t>
            </a:r>
            <a:r>
              <a:rPr lang="en-US" sz="4400" dirty="0" err="1"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Jezreel</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  Then the Spirit of the LORD clothed Gideon with power</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 --</a:t>
            </a:r>
            <a:endPar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Tree>
    <p:extLst>
      <p:ext uri="{BB962C8B-B14F-4D97-AF65-F5344CB8AC3E}">
        <p14:creationId xmlns:p14="http://schemas.microsoft.com/office/powerpoint/2010/main" xmlns="" val="255283577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alled_by_god-content-2-still-16x9.jpg"/>
          <p:cNvPicPr>
            <a:picLocks noChangeAspect="1"/>
          </p:cNvPicPr>
          <p:nvPr/>
        </p:nvPicPr>
        <p:blipFill>
          <a:blip r:embed="rId3"/>
          <a:stretch>
            <a:fillRect/>
          </a:stretch>
        </p:blipFill>
        <p:spPr>
          <a:xfrm>
            <a:off x="0" y="0"/>
            <a:ext cx="12192000" cy="6858000"/>
          </a:xfrm>
          <a:prstGeom prst="rect">
            <a:avLst/>
          </a:prstGeom>
        </p:spPr>
      </p:pic>
      <p:sp>
        <p:nvSpPr>
          <p:cNvPr id="5" name="TextBox 4"/>
          <p:cNvSpPr txBox="1"/>
          <p:nvPr/>
        </p:nvSpPr>
        <p:spPr>
          <a:xfrm>
            <a:off x="609600" y="5816907"/>
            <a:ext cx="10972800" cy="707886"/>
          </a:xfrm>
          <a:prstGeom prst="rect">
            <a:avLst/>
          </a:prstGeom>
          <a:noFill/>
        </p:spPr>
        <p:txBody>
          <a:bodyPr wrap="square" rtlCol="0">
            <a:spAutoFit/>
          </a:bodyPr>
          <a:lstStyle/>
          <a:p>
            <a:r>
              <a:rPr lang="en-US" sz="4000" i="1"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Judges 6:33-40 (NLT)</a:t>
            </a:r>
            <a:endParaRPr lang="en-US" sz="4000" i="1" dirty="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
        <p:nvSpPr>
          <p:cNvPr id="6" name="TextBox 5"/>
          <p:cNvSpPr txBox="1"/>
          <p:nvPr/>
        </p:nvSpPr>
        <p:spPr>
          <a:xfrm>
            <a:off x="609600" y="648370"/>
            <a:ext cx="10972800" cy="4154984"/>
          </a:xfrm>
          <a:prstGeom prst="rect">
            <a:avLst/>
          </a:prstGeom>
          <a:noFill/>
        </p:spPr>
        <p:txBody>
          <a:bodyPr wrap="square" rtlCol="0">
            <a:spAutoFit/>
          </a:bodyPr>
          <a:lstStyle/>
          <a:p>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  He blew a ram’s horn as a call to arms, and the men of the clan of </a:t>
            </a:r>
            <a:r>
              <a:rPr lang="en-US" sz="4400" dirty="0" err="1"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Abiezer</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 came to him.  </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He </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also sent messengers throughout Manasseh, Asher, </a:t>
            </a:r>
            <a:r>
              <a:rPr lang="en-US" sz="4400" dirty="0" err="1"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Zebulun</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 and Naphtali, summoning their warriors, and all of them responded. </a:t>
            </a:r>
            <a:r>
              <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rPr>
              <a:t>--</a:t>
            </a:r>
            <a:endParaRPr lang="en-US" sz="4400" dirty="0" smtClean="0">
              <a:solidFill>
                <a:schemeClr val="bg1"/>
              </a:solidFill>
              <a:effectLst>
                <a:outerShdw blurRad="50800" dist="114300" dir="2700000" algn="tl" rotWithShape="0">
                  <a:prstClr val="black">
                    <a:alpha val="75000"/>
                  </a:prstClr>
                </a:outerShdw>
              </a:effectLst>
              <a:latin typeface="Kozuka Gothic Pro B" pitchFamily="34" charset="-128"/>
              <a:ea typeface="Kozuka Gothic Pro B" pitchFamily="34" charset="-128"/>
              <a:cs typeface="Segoe UI Black" panose="020B0A02040204020203" pitchFamily="34" charset="0"/>
            </a:endParaRPr>
          </a:p>
        </p:txBody>
      </p:sp>
    </p:spTree>
    <p:extLst>
      <p:ext uri="{BB962C8B-B14F-4D97-AF65-F5344CB8AC3E}">
        <p14:creationId xmlns:p14="http://schemas.microsoft.com/office/powerpoint/2010/main" xmlns="" val="2552835771"/>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959</TotalTime>
  <Words>667</Words>
  <Application>Microsoft Office PowerPoint</Application>
  <PresentationFormat>Custom</PresentationFormat>
  <Paragraphs>101</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Kirwin</dc:creator>
  <cp:lastModifiedBy>1_LiveStream</cp:lastModifiedBy>
  <cp:revision>87</cp:revision>
  <dcterms:created xsi:type="dcterms:W3CDTF">2017-04-05T19:38:48Z</dcterms:created>
  <dcterms:modified xsi:type="dcterms:W3CDTF">2017-09-08T00:11:35Z</dcterms:modified>
</cp:coreProperties>
</file>